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89" r:id="rId4"/>
    <p:sldId id="298" r:id="rId5"/>
    <p:sldId id="307" r:id="rId6"/>
    <p:sldId id="308" r:id="rId7"/>
    <p:sldId id="291" r:id="rId8"/>
    <p:sldId id="292" r:id="rId9"/>
    <p:sldId id="311" r:id="rId10"/>
    <p:sldId id="293" r:id="rId11"/>
    <p:sldId id="295" r:id="rId12"/>
    <p:sldId id="294" r:id="rId13"/>
    <p:sldId id="310" r:id="rId14"/>
    <p:sldId id="257" r:id="rId15"/>
    <p:sldId id="299" r:id="rId16"/>
    <p:sldId id="300" r:id="rId17"/>
    <p:sldId id="302" r:id="rId18"/>
    <p:sldId id="301" r:id="rId19"/>
    <p:sldId id="297" r:id="rId20"/>
    <p:sldId id="303" r:id="rId21"/>
    <p:sldId id="279" r:id="rId22"/>
    <p:sldId id="270" r:id="rId23"/>
    <p:sldId id="269" r:id="rId24"/>
    <p:sldId id="304" r:id="rId25"/>
    <p:sldId id="305" r:id="rId26"/>
    <p:sldId id="273" r:id="rId27"/>
    <p:sldId id="30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94E4"/>
    <a:srgbClr val="85CEFA"/>
    <a:srgbClr val="FA8072"/>
    <a:srgbClr val="FA7E6F"/>
    <a:srgbClr val="8173B3"/>
    <a:srgbClr val="EE7C5F"/>
    <a:srgbClr val="FF0000"/>
    <a:srgbClr val="408BC8"/>
    <a:srgbClr val="E4825E"/>
    <a:srgbClr val="756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4830" autoAdjust="0"/>
  </p:normalViewPr>
  <p:slideViewPr>
    <p:cSldViewPr snapToGrid="0">
      <p:cViewPr varScale="1">
        <p:scale>
          <a:sx n="156" d="100"/>
          <a:sy n="156" d="100"/>
        </p:scale>
        <p:origin x="10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5315E-B268-4885-8BAF-88E8CE292F6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AE7F8-AC46-453C-A8CF-6AA67E10E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69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AE7F8-AC46-453C-A8CF-6AA67E10E0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74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AE7F8-AC46-453C-A8CF-6AA67E10E0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85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AE7F8-AC46-453C-A8CF-6AA67E10E0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84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AE7F8-AC46-453C-A8CF-6AA67E10E0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466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AE7F8-AC46-453C-A8CF-6AA67E10E0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8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AE7F8-AC46-453C-A8CF-6AA67E10E0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54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E1382-C33E-48E9-9BAC-160127B041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52127E-E96E-4FB6-A950-3B8A4739E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C6B0B5-7DBF-4A0E-B4F4-0C3145F5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F3E3D-3B32-47CF-8F82-D5DB34F1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69B36-5693-459D-95A9-59D72A42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97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48A3F-6837-4F50-A35D-CA81A9C8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AAF49A-545A-4074-87AE-90FB27BDD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3A278-AA87-4E2D-8CC6-87A933F8C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71D18-FF24-4F0B-9BA3-281BC3E9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8C24C-294A-478D-A414-7D432574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91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A8EA5A-04DC-44A8-BD98-C105B99DC4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D9C001-07C6-4CF5-8C00-EAFC3FEA9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0EBD9A-8A87-4B4E-BFE3-040AFCFD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CFD95D-A058-48CC-B689-CEBA799E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DBC968-7105-4E7B-93A5-86762605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02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F28B0-69D8-4779-AB1E-4862C243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AC81A8-8028-4A8B-842A-FD9212ED5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6CC4C5-65C6-4DB9-82F4-0615A661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F4BA5B-93C2-45D3-AA30-30D90673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9D7F8-C609-49D7-A10F-1C7349DF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50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1D456-4DC6-4009-B6F5-A268EADF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E3AAC6-FAAB-446C-90AF-59EB554D8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658177-4348-40A4-9ED6-6460B496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514AF-587C-4A0C-9458-99289E64E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B5EED9-3F37-4591-9799-10CFEF17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42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B3081-445A-45F9-A4E0-5F6DFCB3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A5CCF1-6965-445E-A018-CDFC8D11B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EBE573-9BFD-4B01-AEDB-16E536CC9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8B4AA3-9B39-4CA8-AAF7-17D77DDB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5B836B-DCA0-4B1D-86B0-A78401664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1B66A7-DAEF-4458-8677-71530E33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6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370B0-3E8A-4209-942F-7BB9CD2B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BAD97B-ACC5-4194-ABBC-E23733874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543C88-52B5-44C6-B494-73A59D930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25CFE4-3BA5-4F31-93A2-37123D316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B134A2C-670F-401C-A8C7-B7C205EEC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B56279-1113-4810-B7B5-4BDF0975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9292B7-2638-4994-86A3-F4DBD4DE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7D146AE-1FE3-43BC-AEC5-912612B0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34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461FD-0EC0-4F6D-9F7B-F53509EC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CA46BB-3109-416B-840F-BE45DBF6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EB7C1A-AB89-494C-8B0E-A451F5E7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BBBEC0-174D-4F82-A3C1-9BE47130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3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8A488DB-CDD9-4A41-B301-33EEF69F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C0EBFA-667E-4FCE-98E0-138B476E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3E83BC-678C-4EA4-A6F8-FE7C7D04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98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36BA7-C318-4A37-8F96-ACB41074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F6D3C2-D135-4994-BBD3-A6D826E1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FE3FA3-BA4A-4B04-9B26-B13B00A00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CF4A23-1A4C-455C-ABE2-3508F751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2170ED-847D-4D67-9454-56B9B5F0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E6B533-17A0-4371-880B-8F5DCB76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32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2423A-C6AC-4FE3-AA21-CB336D6F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4CA31F7-05EA-4CDD-92FA-E14EEBB0A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C0B731-CCED-4290-8FEA-B160B5075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09FAA5-9271-4245-BF79-C4277739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D03690-431D-4CFD-A947-11BD45EA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0AB3AA-292B-47FC-842D-90F343D1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6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BB35E1B-9AB4-47CF-ACF5-1A05678A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828246-BB9F-4BF2-B53A-E8FD66FDC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DF6563-7359-4097-8975-62C060278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526EC-824D-4DEA-90F9-8267DF9872E3}" type="datetimeFigureOut">
              <a:rPr lang="zh-CN" altLang="en-US" smtClean="0"/>
              <a:t>2021/1/16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406B59-F219-4EA5-A90F-489173A0E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5AF44A-77CA-4543-A8B9-A209C0644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DDD51-A412-449E-B693-898509BC7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8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28753CD-EAE6-4544-97E4-1566BB68DE9F}"/>
              </a:ext>
            </a:extLst>
          </p:cNvPr>
          <p:cNvSpPr txBox="1"/>
          <p:nvPr/>
        </p:nvSpPr>
        <p:spPr>
          <a:xfrm>
            <a:off x="1244009" y="233916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638C7A-C9AD-4C63-807B-ACCD7644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6" y="814557"/>
            <a:ext cx="10857808" cy="538729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8C98110-2DD2-43C3-945B-0210CA8C6332}"/>
              </a:ext>
            </a:extLst>
          </p:cNvPr>
          <p:cNvSpPr/>
          <p:nvPr/>
        </p:nvSpPr>
        <p:spPr>
          <a:xfrm>
            <a:off x="7001979" y="3511094"/>
            <a:ext cx="1924787" cy="28712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E0A394-B3E2-4C4A-A2EF-4572FB9E4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r="34727"/>
          <a:stretch/>
        </p:blipFill>
        <p:spPr>
          <a:xfrm>
            <a:off x="6868721" y="3692624"/>
            <a:ext cx="2110469" cy="25470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3CD2FE-6476-489E-9D76-7A296EC83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11" t="7954" r="7187" b="73936"/>
          <a:stretch/>
        </p:blipFill>
        <p:spPr>
          <a:xfrm>
            <a:off x="7665227" y="3549956"/>
            <a:ext cx="1077687" cy="5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1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0664E6-105A-45D5-9E39-C61DB86FA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47" y="3116046"/>
            <a:ext cx="3657607" cy="32004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7E10CF-7D16-4D63-822D-D63FA1D80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100" y="1631978"/>
            <a:ext cx="2743206" cy="22860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C38BB4-0BE0-426B-A973-CFC52D3E3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55" y="4118418"/>
            <a:ext cx="2743206" cy="2286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C533454-B926-499A-B8DB-26F44F31B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77" y="1036277"/>
            <a:ext cx="2743206" cy="27432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8984F28-AA91-4960-9C54-D157E74716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2"/>
          <a:stretch/>
        </p:blipFill>
        <p:spPr>
          <a:xfrm>
            <a:off x="8411777" y="3917983"/>
            <a:ext cx="2743206" cy="2235374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B5B2045-ADE4-44C5-B30F-82CF0012454A}"/>
              </a:ext>
            </a:extLst>
          </p:cNvPr>
          <p:cNvCxnSpPr/>
          <p:nvPr/>
        </p:nvCxnSpPr>
        <p:spPr>
          <a:xfrm flipV="1">
            <a:off x="4583414" y="3047592"/>
            <a:ext cx="660941" cy="870391"/>
          </a:xfrm>
          <a:prstGeom prst="straightConnector1">
            <a:avLst/>
          </a:prstGeom>
          <a:ln w="38100">
            <a:solidFill>
              <a:srgbClr val="FA8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AD7F817-6352-4415-B516-01CDF554A031}"/>
              </a:ext>
            </a:extLst>
          </p:cNvPr>
          <p:cNvCxnSpPr>
            <a:cxnSpLocks/>
          </p:cNvCxnSpPr>
          <p:nvPr/>
        </p:nvCxnSpPr>
        <p:spPr>
          <a:xfrm>
            <a:off x="4601758" y="4595225"/>
            <a:ext cx="578217" cy="1097770"/>
          </a:xfrm>
          <a:prstGeom prst="straightConnector1">
            <a:avLst/>
          </a:prstGeom>
          <a:ln w="38100">
            <a:solidFill>
              <a:srgbClr val="85C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3F2B2A1-C2CE-4154-B023-B65AF2F92175}"/>
              </a:ext>
            </a:extLst>
          </p:cNvPr>
          <p:cNvSpPr txBox="1"/>
          <p:nvPr/>
        </p:nvSpPr>
        <p:spPr>
          <a:xfrm rot="3777630">
            <a:off x="3965788" y="5328316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impact score </a:t>
            </a:r>
          </a:p>
          <a:p>
            <a:pPr algn="ctr"/>
            <a:r>
              <a:rPr lang="en-US" altLang="zh-CN" sz="12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than WT</a:t>
            </a:r>
            <a:endParaRPr lang="zh-CN" altLang="en-US" sz="1200" dirty="0">
              <a:solidFill>
                <a:srgbClr val="85CE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3981D3-4212-4EBC-9AF6-1E16EDC072E7}"/>
              </a:ext>
            </a:extLst>
          </p:cNvPr>
          <p:cNvSpPr txBox="1"/>
          <p:nvPr/>
        </p:nvSpPr>
        <p:spPr>
          <a:xfrm rot="18364611">
            <a:off x="4098021" y="2681104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impact score </a:t>
            </a:r>
          </a:p>
          <a:p>
            <a:pPr algn="ctr"/>
            <a:r>
              <a:rPr lang="en-US" altLang="zh-CN" sz="12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bigger than WT</a:t>
            </a:r>
            <a:endParaRPr lang="zh-CN" altLang="en-US" sz="1200" dirty="0">
              <a:solidFill>
                <a:srgbClr val="FA80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0AA94D5-0160-4F77-A643-A7C28A537D5A}"/>
              </a:ext>
            </a:extLst>
          </p:cNvPr>
          <p:cNvSpPr txBox="1"/>
          <p:nvPr/>
        </p:nvSpPr>
        <p:spPr>
          <a:xfrm>
            <a:off x="2626832" y="3380100"/>
            <a:ext cx="966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115E: -1.86</a:t>
            </a:r>
            <a:endParaRPr lang="zh-CN" altLang="en-US" sz="1200" dirty="0">
              <a:solidFill>
                <a:srgbClr val="85CE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012425-3669-4CE3-9712-4A5C4E5A26A2}"/>
              </a:ext>
            </a:extLst>
          </p:cNvPr>
          <p:cNvSpPr txBox="1"/>
          <p:nvPr/>
        </p:nvSpPr>
        <p:spPr>
          <a:xfrm>
            <a:off x="3795460" y="3450202"/>
            <a:ext cx="880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110D:1.60</a:t>
            </a:r>
            <a:endParaRPr lang="zh-CN" altLang="en-US" sz="1200" dirty="0">
              <a:solidFill>
                <a:srgbClr val="FA80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A8F5F8A-56F0-4B77-AD51-4FEA44D91ACE}"/>
              </a:ext>
            </a:extLst>
          </p:cNvPr>
          <p:cNvCxnSpPr>
            <a:cxnSpLocks/>
          </p:cNvCxnSpPr>
          <p:nvPr/>
        </p:nvCxnSpPr>
        <p:spPr>
          <a:xfrm flipV="1">
            <a:off x="3973003" y="4038439"/>
            <a:ext cx="721251" cy="4168"/>
          </a:xfrm>
          <a:prstGeom prst="straightConnector1">
            <a:avLst/>
          </a:prstGeom>
          <a:ln w="38100">
            <a:solidFill>
              <a:srgbClr val="FA8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52F0C772-D62E-45F3-8E53-5841A3FBF3DE}"/>
              </a:ext>
            </a:extLst>
          </p:cNvPr>
          <p:cNvCxnSpPr>
            <a:cxnSpLocks/>
          </p:cNvCxnSpPr>
          <p:nvPr/>
        </p:nvCxnSpPr>
        <p:spPr>
          <a:xfrm flipH="1">
            <a:off x="2770114" y="4063474"/>
            <a:ext cx="1105925" cy="194229"/>
          </a:xfrm>
          <a:prstGeom prst="straightConnector1">
            <a:avLst/>
          </a:prstGeom>
          <a:ln w="38100">
            <a:solidFill>
              <a:srgbClr val="85C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ED1F2DC-A711-40F3-8B90-5C56CC0A1E94}"/>
              </a:ext>
            </a:extLst>
          </p:cNvPr>
          <p:cNvSpPr txBox="1"/>
          <p:nvPr/>
        </p:nvSpPr>
        <p:spPr>
          <a:xfrm>
            <a:off x="2875535" y="4501808"/>
            <a:ext cx="10695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F.E. sensitive </a:t>
            </a:r>
          </a:p>
          <a:p>
            <a:pPr algn="ctr"/>
            <a:r>
              <a:rPr lang="en-US" altLang="zh-CN" sz="11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lang="zh-CN" altLang="en-US" sz="1100" dirty="0">
              <a:solidFill>
                <a:srgbClr val="85CE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6B8B74-611E-4909-8038-34720C630519}"/>
              </a:ext>
            </a:extLst>
          </p:cNvPr>
          <p:cNvSpPr txBox="1"/>
          <p:nvPr/>
        </p:nvSpPr>
        <p:spPr>
          <a:xfrm>
            <a:off x="3914874" y="4110565"/>
            <a:ext cx="1180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F.E. insensitive </a:t>
            </a:r>
          </a:p>
          <a:p>
            <a:pPr algn="ctr"/>
            <a:r>
              <a:rPr lang="en-US" altLang="zh-CN" sz="11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  <a:endParaRPr lang="zh-CN" altLang="en-US" sz="1100" dirty="0">
              <a:solidFill>
                <a:srgbClr val="FA80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A631A7-A2D4-4F8F-AF78-0F12B88DD4E7}"/>
              </a:ext>
            </a:extLst>
          </p:cNvPr>
          <p:cNvSpPr txBox="1"/>
          <p:nvPr/>
        </p:nvSpPr>
        <p:spPr>
          <a:xfrm>
            <a:off x="5834721" y="1780398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skewness: 1.60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BF09129-8E8E-4655-99CC-ADDEFA3411C2}"/>
              </a:ext>
            </a:extLst>
          </p:cNvPr>
          <p:cNvSpPr txBox="1"/>
          <p:nvPr/>
        </p:nvSpPr>
        <p:spPr>
          <a:xfrm>
            <a:off x="5834721" y="4292171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skewness: -1.86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B844230-CC96-45A5-8D5E-E1A5BD1D8C28}"/>
              </a:ext>
            </a:extLst>
          </p:cNvPr>
          <p:cNvSpPr txBox="1"/>
          <p:nvPr/>
        </p:nvSpPr>
        <p:spPr>
          <a:xfrm>
            <a:off x="9029836" y="914603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R:0.67, P:1.0e-28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29106A9-0B6A-4E3D-9E92-56361855369D}"/>
              </a:ext>
            </a:extLst>
          </p:cNvPr>
          <p:cNvSpPr txBox="1"/>
          <p:nvPr/>
        </p:nvSpPr>
        <p:spPr>
          <a:xfrm>
            <a:off x="9029836" y="3779483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R:0.78, P:1.2e-43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3D42D57-09D7-4AE7-BFBC-8CBAEAE87400}"/>
              </a:ext>
            </a:extLst>
          </p:cNvPr>
          <p:cNvSpPr txBox="1"/>
          <p:nvPr/>
        </p:nvSpPr>
        <p:spPr>
          <a:xfrm>
            <a:off x="1244009" y="233916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Figure9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8A3586EE-9B37-499C-89F1-896E2E2E6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0"/>
          <a:stretch/>
        </p:blipFill>
        <p:spPr bwMode="auto">
          <a:xfrm>
            <a:off x="959974" y="184757"/>
            <a:ext cx="3953910" cy="278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321520C-6259-463A-B6F3-42E654A477EB}"/>
              </a:ext>
            </a:extLst>
          </p:cNvPr>
          <p:cNvSpPr/>
          <p:nvPr/>
        </p:nvSpPr>
        <p:spPr>
          <a:xfrm>
            <a:off x="4886156" y="466253"/>
            <a:ext cx="208849" cy="127045"/>
          </a:xfrm>
          <a:prstGeom prst="rect">
            <a:avLst/>
          </a:prstGeom>
          <a:solidFill>
            <a:srgbClr val="A613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2AA9F07-4573-4C0D-AF49-F3423C97EABB}"/>
              </a:ext>
            </a:extLst>
          </p:cNvPr>
          <p:cNvSpPr/>
          <p:nvPr/>
        </p:nvSpPr>
        <p:spPr>
          <a:xfrm>
            <a:off x="4886156" y="780232"/>
            <a:ext cx="208849" cy="127045"/>
          </a:xfrm>
          <a:prstGeom prst="rect">
            <a:avLst/>
          </a:prstGeom>
          <a:solidFill>
            <a:srgbClr val="2B77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6CD1157-87AE-4C42-A088-59B93893EEFA}"/>
              </a:ext>
            </a:extLst>
          </p:cNvPr>
          <p:cNvSpPr txBox="1"/>
          <p:nvPr/>
        </p:nvSpPr>
        <p:spPr>
          <a:xfrm>
            <a:off x="535758" y="345109"/>
            <a:ext cx="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0D91EA-CBBB-4770-B66C-957B60A0D9AD}"/>
              </a:ext>
            </a:extLst>
          </p:cNvPr>
          <p:cNvSpPr txBox="1"/>
          <p:nvPr/>
        </p:nvSpPr>
        <p:spPr>
          <a:xfrm>
            <a:off x="508968" y="2862926"/>
            <a:ext cx="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8C2E3C3-8578-4B34-8B8A-69D4C2C91E1C}"/>
              </a:ext>
            </a:extLst>
          </p:cNvPr>
          <p:cNvSpPr txBox="1"/>
          <p:nvPr/>
        </p:nvSpPr>
        <p:spPr>
          <a:xfrm>
            <a:off x="5433915" y="1217996"/>
            <a:ext cx="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E8BC6D3-A9F9-4045-904A-7FEB608F2401}"/>
              </a:ext>
            </a:extLst>
          </p:cNvPr>
          <p:cNvSpPr txBox="1"/>
          <p:nvPr/>
        </p:nvSpPr>
        <p:spPr>
          <a:xfrm>
            <a:off x="5495245" y="3779483"/>
            <a:ext cx="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F991227-A056-4354-98F3-593E96102606}"/>
              </a:ext>
            </a:extLst>
          </p:cNvPr>
          <p:cNvSpPr txBox="1"/>
          <p:nvPr/>
        </p:nvSpPr>
        <p:spPr>
          <a:xfrm>
            <a:off x="8619268" y="433971"/>
            <a:ext cx="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15D8F3E-8E8B-43BD-B0A0-67DC57DBF664}"/>
              </a:ext>
            </a:extLst>
          </p:cNvPr>
          <p:cNvSpPr txBox="1"/>
          <p:nvPr/>
        </p:nvSpPr>
        <p:spPr>
          <a:xfrm>
            <a:off x="8680723" y="3410151"/>
            <a:ext cx="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8304C20-F3ED-4ECB-939E-3372AAC098D8}"/>
              </a:ext>
            </a:extLst>
          </p:cNvPr>
          <p:cNvSpPr txBox="1"/>
          <p:nvPr/>
        </p:nvSpPr>
        <p:spPr>
          <a:xfrm>
            <a:off x="723978" y="40324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Figure9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CAD1B2-85BD-4098-BF2A-689896C55750}"/>
              </a:ext>
            </a:extLst>
          </p:cNvPr>
          <p:cNvSpPr/>
          <p:nvPr/>
        </p:nvSpPr>
        <p:spPr>
          <a:xfrm rot="2233402">
            <a:off x="629292" y="2389083"/>
            <a:ext cx="2043893" cy="207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8883F91-25BF-4DBB-BDDC-555139543456}"/>
              </a:ext>
            </a:extLst>
          </p:cNvPr>
          <p:cNvSpPr txBox="1"/>
          <p:nvPr/>
        </p:nvSpPr>
        <p:spPr>
          <a:xfrm rot="2361503">
            <a:off x="713556" y="2397546"/>
            <a:ext cx="2008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Substitutions in position 86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BCA2773-2839-449A-BA82-5160FCE7AA98}"/>
              </a:ext>
            </a:extLst>
          </p:cNvPr>
          <p:cNvSpPr txBox="1"/>
          <p:nvPr/>
        </p:nvSpPr>
        <p:spPr>
          <a:xfrm>
            <a:off x="5095005" y="368751"/>
            <a:ext cx="31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Local fitness landscape with 93V(SC)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466F0D7-A811-4F14-9678-04FEBBCBDD24}"/>
              </a:ext>
            </a:extLst>
          </p:cNvPr>
          <p:cNvSpPr txBox="1"/>
          <p:nvPr/>
        </p:nvSpPr>
        <p:spPr>
          <a:xfrm>
            <a:off x="5098863" y="698967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Local fitness landscape with 93T(WT)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E33BCA-5150-4E79-B0CE-C269945C0066}"/>
              </a:ext>
            </a:extLst>
          </p:cNvPr>
          <p:cNvSpPr/>
          <p:nvPr/>
        </p:nvSpPr>
        <p:spPr>
          <a:xfrm rot="20927957">
            <a:off x="2671062" y="2871153"/>
            <a:ext cx="998529" cy="20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F3D038-B9E6-45EB-87AA-BE9214981BA2}"/>
              </a:ext>
            </a:extLst>
          </p:cNvPr>
          <p:cNvSpPr txBox="1"/>
          <p:nvPr/>
        </p:nvSpPr>
        <p:spPr>
          <a:xfrm rot="20822879">
            <a:off x="2692628" y="278176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Substitutions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5CAE78D-3909-49A6-850D-AF52E24E1924}"/>
              </a:ext>
            </a:extLst>
          </p:cNvPr>
          <p:cNvSpPr txBox="1"/>
          <p:nvPr/>
        </p:nvSpPr>
        <p:spPr>
          <a:xfrm>
            <a:off x="9144362" y="6096646"/>
            <a:ext cx="211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Normalized  FI score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45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C465BF2-27E2-49A0-8061-0A1DBAD46A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2" b="11707"/>
          <a:stretch/>
        </p:blipFill>
        <p:spPr>
          <a:xfrm>
            <a:off x="7356021" y="1988000"/>
            <a:ext cx="3200400" cy="2841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1DFB54-651E-439A-9E5E-FBCA695C5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/>
          <a:stretch/>
        </p:blipFill>
        <p:spPr>
          <a:xfrm>
            <a:off x="1453243" y="1616642"/>
            <a:ext cx="4942596" cy="42637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D1A1512-B494-45BB-8156-66D5940FED5D}"/>
              </a:ext>
            </a:extLst>
          </p:cNvPr>
          <p:cNvSpPr txBox="1"/>
          <p:nvPr/>
        </p:nvSpPr>
        <p:spPr>
          <a:xfrm>
            <a:off x="1244009" y="233916"/>
            <a:ext cx="1091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Figure10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237172-8561-4B69-8CBF-D3F30802266C}"/>
              </a:ext>
            </a:extLst>
          </p:cNvPr>
          <p:cNvSpPr txBox="1"/>
          <p:nvPr/>
        </p:nvSpPr>
        <p:spPr>
          <a:xfrm>
            <a:off x="7734460" y="5130029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This AA is: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deleterious                  beneficial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86107B-965B-40F5-A425-BE29BE81E8A1}"/>
              </a:ext>
            </a:extLst>
          </p:cNvPr>
          <p:cNvSpPr txBox="1"/>
          <p:nvPr/>
        </p:nvSpPr>
        <p:spPr>
          <a:xfrm rot="5400000">
            <a:off x="9533646" y="3125573"/>
            <a:ext cx="266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other AA is: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beneficial                 deleterious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42A645-8A82-44A6-93AC-7D6196B6E6EC}"/>
              </a:ext>
            </a:extLst>
          </p:cNvPr>
          <p:cNvSpPr txBox="1"/>
          <p:nvPr/>
        </p:nvSpPr>
        <p:spPr>
          <a:xfrm>
            <a:off x="7983008" y="1884796"/>
            <a:ext cx="1081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P:0.25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DDC6C74-30E3-4B97-BCDA-CF3F77C127F3}"/>
              </a:ext>
            </a:extLst>
          </p:cNvPr>
          <p:cNvCxnSpPr>
            <a:cxnSpLocks/>
          </p:cNvCxnSpPr>
          <p:nvPr/>
        </p:nvCxnSpPr>
        <p:spPr>
          <a:xfrm>
            <a:off x="7983008" y="2131017"/>
            <a:ext cx="6221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C3F9617-0F1F-4B41-B062-5E71E6CF1E82}"/>
              </a:ext>
            </a:extLst>
          </p:cNvPr>
          <p:cNvSpPr txBox="1"/>
          <p:nvPr/>
        </p:nvSpPr>
        <p:spPr>
          <a:xfrm>
            <a:off x="8651425" y="2131017"/>
            <a:ext cx="1081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P:0.029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31ACE6D-1ECD-44BE-BA2C-6CC42E5C6711}"/>
              </a:ext>
            </a:extLst>
          </p:cNvPr>
          <p:cNvCxnSpPr>
            <a:cxnSpLocks/>
          </p:cNvCxnSpPr>
          <p:nvPr/>
        </p:nvCxnSpPr>
        <p:spPr>
          <a:xfrm>
            <a:off x="8658225" y="2377238"/>
            <a:ext cx="63340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393F1B4-EA12-4E2F-9C36-4E1C6C7D303B}"/>
              </a:ext>
            </a:extLst>
          </p:cNvPr>
          <p:cNvCxnSpPr>
            <a:cxnSpLocks/>
          </p:cNvCxnSpPr>
          <p:nvPr/>
        </p:nvCxnSpPr>
        <p:spPr>
          <a:xfrm>
            <a:off x="9361714" y="2377238"/>
            <a:ext cx="5783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C7B84F-C63C-44AF-A2B1-915CAD0737F8}"/>
              </a:ext>
            </a:extLst>
          </p:cNvPr>
          <p:cNvSpPr txBox="1"/>
          <p:nvPr/>
        </p:nvSpPr>
        <p:spPr>
          <a:xfrm>
            <a:off x="9309450" y="2131016"/>
            <a:ext cx="1081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P:1.7e-11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D23F2CE-B920-47BF-B693-58B035A90284}"/>
              </a:ext>
            </a:extLst>
          </p:cNvPr>
          <p:cNvSpPr txBox="1"/>
          <p:nvPr/>
        </p:nvSpPr>
        <p:spPr>
          <a:xfrm rot="16200000">
            <a:off x="224443" y="3201870"/>
            <a:ext cx="211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Normalized  FI score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AE50475-555B-4074-8B89-EF43D7736FDC}"/>
              </a:ext>
            </a:extLst>
          </p:cNvPr>
          <p:cNvSpPr txBox="1"/>
          <p:nvPr/>
        </p:nvSpPr>
        <p:spPr>
          <a:xfrm>
            <a:off x="7515226" y="4860852"/>
            <a:ext cx="34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Average normalized  FI score(increase)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640BBA-12C4-4963-A68D-EBA17095B54C}"/>
              </a:ext>
            </a:extLst>
          </p:cNvPr>
          <p:cNvSpPr txBox="1"/>
          <p:nvPr/>
        </p:nvSpPr>
        <p:spPr>
          <a:xfrm rot="16200000">
            <a:off x="5413121" y="3262012"/>
            <a:ext cx="342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High normalized  FI score </a:t>
            </a:r>
          </a:p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 the same pair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30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03FDBB-8C80-4423-9676-3A582652D0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59"/>
          <a:stretch/>
        </p:blipFill>
        <p:spPr>
          <a:xfrm>
            <a:off x="985776" y="1481854"/>
            <a:ext cx="3232589" cy="2632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447841-FB93-4E5C-BFE9-DBE9ADAC2361}"/>
              </a:ext>
            </a:extLst>
          </p:cNvPr>
          <p:cNvSpPr txBox="1"/>
          <p:nvPr/>
        </p:nvSpPr>
        <p:spPr>
          <a:xfrm>
            <a:off x="1797763" y="1559453"/>
            <a:ext cx="156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R:-0.74, P:8.6e-39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75191B-1EF3-4541-AAFB-A2884BBA4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85" r="1412"/>
          <a:stretch/>
        </p:blipFill>
        <p:spPr>
          <a:xfrm>
            <a:off x="5594836" y="1894937"/>
            <a:ext cx="6640975" cy="2229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A4C510-E722-4089-8F53-06A31E3A5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" t="-289" r="96957" b="289"/>
          <a:stretch/>
        </p:blipFill>
        <p:spPr>
          <a:xfrm>
            <a:off x="5061251" y="1884889"/>
            <a:ext cx="567965" cy="22296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52617B-875D-4350-AA6C-5B3556B4A984}"/>
              </a:ext>
            </a:extLst>
          </p:cNvPr>
          <p:cNvSpPr txBox="1"/>
          <p:nvPr/>
        </p:nvSpPr>
        <p:spPr>
          <a:xfrm>
            <a:off x="1244009" y="233916"/>
            <a:ext cx="1091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Figure11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528329-0F01-454A-A505-BFCE2A1EF782}"/>
              </a:ext>
            </a:extLst>
          </p:cNvPr>
          <p:cNvSpPr txBox="1"/>
          <p:nvPr/>
        </p:nvSpPr>
        <p:spPr>
          <a:xfrm>
            <a:off x="595190" y="918056"/>
            <a:ext cx="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BB9FB5-6DA5-40F5-976A-0EC08245E572}"/>
              </a:ext>
            </a:extLst>
          </p:cNvPr>
          <p:cNvSpPr txBox="1"/>
          <p:nvPr/>
        </p:nvSpPr>
        <p:spPr>
          <a:xfrm>
            <a:off x="4619539" y="964678"/>
            <a:ext cx="22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8C9F01-3DBA-4F80-A322-83AB39CE4EEC}"/>
              </a:ext>
            </a:extLst>
          </p:cNvPr>
          <p:cNvSpPr txBox="1"/>
          <p:nvPr/>
        </p:nvSpPr>
        <p:spPr>
          <a:xfrm>
            <a:off x="1943462" y="4114525"/>
            <a:ext cx="211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Normalized  FI score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30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>
            <a:extLst>
              <a:ext uri="{FF2B5EF4-FFF2-40B4-BE49-F238E27FC236}">
                <a16:creationId xmlns:a16="http://schemas.microsoft.com/office/drawing/2014/main" id="{5BBC3EB0-5615-8842-9DD5-23BB7B6B3C19}"/>
              </a:ext>
            </a:extLst>
          </p:cNvPr>
          <p:cNvSpPr txBox="1"/>
          <p:nvPr/>
        </p:nvSpPr>
        <p:spPr>
          <a:xfrm>
            <a:off x="412737" y="178498"/>
            <a:ext cx="1149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Figure 12</a:t>
            </a:r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59828-1601-E449-A519-21DCDD578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65" y="-1"/>
            <a:ext cx="8587418" cy="6602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D25EF-B318-6E4B-AE7A-8FE49F1D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29" y="52732"/>
            <a:ext cx="2547735" cy="65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1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B2C17EF-B330-4B9F-B623-8BB9989AB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29" y="492127"/>
            <a:ext cx="8422739" cy="62160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5204AEE-3BAC-43FA-AC98-F5C1FE332597}"/>
              </a:ext>
            </a:extLst>
          </p:cNvPr>
          <p:cNvSpPr txBox="1"/>
          <p:nvPr/>
        </p:nvSpPr>
        <p:spPr>
          <a:xfrm>
            <a:off x="1244009" y="244020"/>
            <a:ext cx="1080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6EC9BFC-425C-45E5-BA2F-FCCC47DF7E7E}"/>
              </a:ext>
            </a:extLst>
          </p:cNvPr>
          <p:cNvSpPr/>
          <p:nvPr/>
        </p:nvSpPr>
        <p:spPr>
          <a:xfrm>
            <a:off x="2322798" y="3887864"/>
            <a:ext cx="2742692" cy="297013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32712D3-5255-434F-B039-4B5C65F05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/>
          <a:stretch/>
        </p:blipFill>
        <p:spPr bwMode="auto">
          <a:xfrm>
            <a:off x="2612905" y="3578400"/>
            <a:ext cx="2491203" cy="30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59727E-6AF3-4127-B12E-0D24E52A1C99}"/>
              </a:ext>
            </a:extLst>
          </p:cNvPr>
          <p:cNvSpPr/>
          <p:nvPr/>
        </p:nvSpPr>
        <p:spPr>
          <a:xfrm>
            <a:off x="5556400" y="4415390"/>
            <a:ext cx="194949" cy="14169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1C0931-36B2-4AC0-846C-6FB6D39C69EE}"/>
              </a:ext>
            </a:extLst>
          </p:cNvPr>
          <p:cNvSpPr txBox="1"/>
          <p:nvPr/>
        </p:nvSpPr>
        <p:spPr>
          <a:xfrm rot="16200000">
            <a:off x="4367828" y="4854710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# of genotypes with additional </a:t>
            </a:r>
          </a:p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substitutions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B1C044-EF97-4BBE-81DE-CCF6B41F69ED}"/>
              </a:ext>
            </a:extLst>
          </p:cNvPr>
          <p:cNvSpPr txBox="1"/>
          <p:nvPr/>
        </p:nvSpPr>
        <p:spPr>
          <a:xfrm rot="16200000">
            <a:off x="1185861" y="4680495"/>
            <a:ext cx="2292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Fraction of unfit genotypes</a:t>
            </a:r>
          </a:p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(fitness=0)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9426E7-B305-4302-B47E-40C17EF27F3A}"/>
              </a:ext>
            </a:extLst>
          </p:cNvPr>
          <p:cNvSpPr/>
          <p:nvPr/>
        </p:nvSpPr>
        <p:spPr>
          <a:xfrm>
            <a:off x="8426624" y="3977058"/>
            <a:ext cx="2834135" cy="2555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C7615E-2EF5-4713-B57A-9F2EE28D3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345" y="4063787"/>
            <a:ext cx="2742692" cy="21948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C956FD4-4656-4DA7-A01D-8AB48F64B653}"/>
              </a:ext>
            </a:extLst>
          </p:cNvPr>
          <p:cNvSpPr txBox="1"/>
          <p:nvPr/>
        </p:nvSpPr>
        <p:spPr>
          <a:xfrm>
            <a:off x="9332731" y="6253413"/>
            <a:ext cx="1580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Position along His3p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E0B320-A097-4C20-970E-FEBFDEE94C08}"/>
              </a:ext>
            </a:extLst>
          </p:cNvPr>
          <p:cNvSpPr/>
          <p:nvPr/>
        </p:nvSpPr>
        <p:spPr>
          <a:xfrm>
            <a:off x="8949627" y="4021339"/>
            <a:ext cx="2257959" cy="191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70A1DF0-3B97-4281-8DAE-9777DA58B720}"/>
              </a:ext>
            </a:extLst>
          </p:cNvPr>
          <p:cNvSpPr/>
          <p:nvPr/>
        </p:nvSpPr>
        <p:spPr>
          <a:xfrm rot="5400000">
            <a:off x="10089783" y="4823257"/>
            <a:ext cx="2257959" cy="191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45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B9EDC8-8C89-463B-A57E-30DD55F9B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8" y="861352"/>
            <a:ext cx="2743206" cy="22860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43219E-09A3-4156-B9A8-5DC4BE09C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3" y="3284723"/>
            <a:ext cx="2743206" cy="22860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D60EA9-16EA-4522-968F-AC6981A65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7" t="4379" b="79182"/>
          <a:stretch/>
        </p:blipFill>
        <p:spPr>
          <a:xfrm>
            <a:off x="4054035" y="980076"/>
            <a:ext cx="2062311" cy="16570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0E0C81E-69D7-4E38-85AD-A0E98BAAC3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2" t="29557" b="53380"/>
          <a:stretch/>
        </p:blipFill>
        <p:spPr>
          <a:xfrm>
            <a:off x="4054035" y="3474467"/>
            <a:ext cx="1950359" cy="16570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433D61F-E3CD-4240-AF83-C49AFF7C0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50" y="823104"/>
            <a:ext cx="2743206" cy="22860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03C9BE-1F91-4FEC-BE3D-AB1AA8679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1" t="54105" b="29559"/>
          <a:stretch/>
        </p:blipFill>
        <p:spPr>
          <a:xfrm>
            <a:off x="9963081" y="1030731"/>
            <a:ext cx="2039867" cy="16267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14171BF-4DAF-4ABF-8168-93F0C15DC750}"/>
              </a:ext>
            </a:extLst>
          </p:cNvPr>
          <p:cNvSpPr txBox="1"/>
          <p:nvPr/>
        </p:nvSpPr>
        <p:spPr>
          <a:xfrm rot="18931576">
            <a:off x="9656172" y="2876661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49F220B-C564-4E0C-A513-16BDDFF29DAA}"/>
              </a:ext>
            </a:extLst>
          </p:cNvPr>
          <p:cNvSpPr txBox="1"/>
          <p:nvPr/>
        </p:nvSpPr>
        <p:spPr>
          <a:xfrm rot="18931576">
            <a:off x="10534296" y="277274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7AA327-A9BC-4C40-AA95-6661FF29EF53}"/>
              </a:ext>
            </a:extLst>
          </p:cNvPr>
          <p:cNvSpPr txBox="1"/>
          <p:nvPr/>
        </p:nvSpPr>
        <p:spPr>
          <a:xfrm rot="18931576">
            <a:off x="10990960" y="2790713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WCN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3905A0-1243-4E8D-BE86-21ECA83DBC1E}"/>
              </a:ext>
            </a:extLst>
          </p:cNvPr>
          <p:cNvSpPr txBox="1"/>
          <p:nvPr/>
        </p:nvSpPr>
        <p:spPr>
          <a:xfrm rot="18931576">
            <a:off x="3713166" y="2856316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B59800-DA82-42A2-B571-A65D33732869}"/>
              </a:ext>
            </a:extLst>
          </p:cNvPr>
          <p:cNvSpPr txBox="1"/>
          <p:nvPr/>
        </p:nvSpPr>
        <p:spPr>
          <a:xfrm rot="18931576">
            <a:off x="4585208" y="273472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93C8694-B5B5-479E-AAB3-DE787D97C3C5}"/>
              </a:ext>
            </a:extLst>
          </p:cNvPr>
          <p:cNvSpPr txBox="1"/>
          <p:nvPr/>
        </p:nvSpPr>
        <p:spPr>
          <a:xfrm rot="18931576">
            <a:off x="5041872" y="2770368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WCN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8552AF-5EB3-4D65-8F1B-3EAB2B25DE8C}"/>
              </a:ext>
            </a:extLst>
          </p:cNvPr>
          <p:cNvSpPr txBox="1"/>
          <p:nvPr/>
        </p:nvSpPr>
        <p:spPr>
          <a:xfrm rot="18931576">
            <a:off x="3633507" y="5333027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5864FC9-F57B-4F82-BAC1-47F245E9A0A9}"/>
              </a:ext>
            </a:extLst>
          </p:cNvPr>
          <p:cNvSpPr txBox="1"/>
          <p:nvPr/>
        </p:nvSpPr>
        <p:spPr>
          <a:xfrm rot="18931576">
            <a:off x="4505549" y="5211431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1C6C799-59A3-4D5C-B4CE-2F8A730E6E05}"/>
              </a:ext>
            </a:extLst>
          </p:cNvPr>
          <p:cNvSpPr txBox="1"/>
          <p:nvPr/>
        </p:nvSpPr>
        <p:spPr>
          <a:xfrm rot="18931576">
            <a:off x="4962213" y="524707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WCN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F2AB894-DBF9-4019-94DB-44BF022686C2}"/>
              </a:ext>
            </a:extLst>
          </p:cNvPr>
          <p:cNvSpPr txBox="1"/>
          <p:nvPr/>
        </p:nvSpPr>
        <p:spPr>
          <a:xfrm>
            <a:off x="3664948" y="166763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FF04360-C00E-4C9C-82F4-E96E9EF39724}"/>
              </a:ext>
            </a:extLst>
          </p:cNvPr>
          <p:cNvSpPr txBox="1"/>
          <p:nvPr/>
        </p:nvSpPr>
        <p:spPr>
          <a:xfrm>
            <a:off x="3132625" y="117143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91BB3AC-E488-49F6-96D8-195FBC1825E2}"/>
              </a:ext>
            </a:extLst>
          </p:cNvPr>
          <p:cNvSpPr txBox="1"/>
          <p:nvPr/>
        </p:nvSpPr>
        <p:spPr>
          <a:xfrm>
            <a:off x="3157657" y="2032028"/>
            <a:ext cx="9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</a:p>
          <a:p>
            <a:pPr algn="ctr"/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rescuability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DC6A799-BAC5-4113-8585-9F7F2AD6F2A0}"/>
              </a:ext>
            </a:extLst>
          </p:cNvPr>
          <p:cNvSpPr txBox="1"/>
          <p:nvPr/>
        </p:nvSpPr>
        <p:spPr>
          <a:xfrm>
            <a:off x="3665782" y="421914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C5D27C4-4493-40D2-A9B8-A3EB3D38ED23}"/>
              </a:ext>
            </a:extLst>
          </p:cNvPr>
          <p:cNvSpPr txBox="1"/>
          <p:nvPr/>
        </p:nvSpPr>
        <p:spPr>
          <a:xfrm>
            <a:off x="3133459" y="3722938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6142890-A042-469F-BC6B-31ACB7DDF25A}"/>
              </a:ext>
            </a:extLst>
          </p:cNvPr>
          <p:cNvSpPr txBox="1"/>
          <p:nvPr/>
        </p:nvSpPr>
        <p:spPr>
          <a:xfrm>
            <a:off x="3158491" y="4583533"/>
            <a:ext cx="9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</a:p>
          <a:p>
            <a:pPr algn="ctr"/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rescuability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DA69C72-993C-4942-9DED-7D578F7ED860}"/>
              </a:ext>
            </a:extLst>
          </p:cNvPr>
          <p:cNvSpPr txBox="1"/>
          <p:nvPr/>
        </p:nvSpPr>
        <p:spPr>
          <a:xfrm>
            <a:off x="9643821" y="168910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RSA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09A816D-4735-40ED-90F7-876F5FF9D6B4}"/>
              </a:ext>
            </a:extLst>
          </p:cNvPr>
          <p:cNvSpPr txBox="1"/>
          <p:nvPr/>
        </p:nvSpPr>
        <p:spPr>
          <a:xfrm>
            <a:off x="9125037" y="1197026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Conservation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3066634-BB75-4A58-92B4-EA839C355341}"/>
              </a:ext>
            </a:extLst>
          </p:cNvPr>
          <p:cNvSpPr txBox="1"/>
          <p:nvPr/>
        </p:nvSpPr>
        <p:spPr>
          <a:xfrm>
            <a:off x="9180768" y="2053499"/>
            <a:ext cx="9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</a:p>
          <a:p>
            <a:pPr algn="ctr"/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rescuability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A13C4B9-39D0-46FC-A584-4C621A608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44" y="3291690"/>
            <a:ext cx="2743206" cy="2743206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F7B4B8F5-F4EA-4EF7-93CA-26A60EAD35F9}"/>
              </a:ext>
            </a:extLst>
          </p:cNvPr>
          <p:cNvSpPr txBox="1"/>
          <p:nvPr/>
        </p:nvSpPr>
        <p:spPr>
          <a:xfrm>
            <a:off x="666763" y="57009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2F56178-E0A6-40C0-BFF6-FC7C9A54D483}"/>
              </a:ext>
            </a:extLst>
          </p:cNvPr>
          <p:cNvSpPr txBox="1"/>
          <p:nvPr/>
        </p:nvSpPr>
        <p:spPr>
          <a:xfrm>
            <a:off x="3203034" y="55357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3FC3B5F-77D8-4C45-96F3-4F895BC1F6A7}"/>
              </a:ext>
            </a:extLst>
          </p:cNvPr>
          <p:cNvSpPr txBox="1"/>
          <p:nvPr/>
        </p:nvSpPr>
        <p:spPr>
          <a:xfrm>
            <a:off x="3240018" y="297694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9531EC5-A797-4668-A709-82C4729CDDE1}"/>
              </a:ext>
            </a:extLst>
          </p:cNvPr>
          <p:cNvSpPr txBox="1"/>
          <p:nvPr/>
        </p:nvSpPr>
        <p:spPr>
          <a:xfrm>
            <a:off x="631275" y="297694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78EE1F-32F8-450F-A713-B296DBF590E3}"/>
              </a:ext>
            </a:extLst>
          </p:cNvPr>
          <p:cNvSpPr txBox="1"/>
          <p:nvPr/>
        </p:nvSpPr>
        <p:spPr>
          <a:xfrm>
            <a:off x="6664486" y="57009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932EBFD-366A-4832-8362-25D7C4D7CB07}"/>
              </a:ext>
            </a:extLst>
          </p:cNvPr>
          <p:cNvSpPr txBox="1"/>
          <p:nvPr/>
        </p:nvSpPr>
        <p:spPr>
          <a:xfrm>
            <a:off x="9496986" y="57003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B3DBAFF-ADC7-49CE-B9C5-600D8F597C8C}"/>
              </a:ext>
            </a:extLst>
          </p:cNvPr>
          <p:cNvSpPr txBox="1"/>
          <p:nvPr/>
        </p:nvSpPr>
        <p:spPr>
          <a:xfrm>
            <a:off x="6757582" y="2976945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DE37EA8-35FE-4799-B3EB-444EC87D1223}"/>
              </a:ext>
            </a:extLst>
          </p:cNvPr>
          <p:cNvSpPr txBox="1"/>
          <p:nvPr/>
        </p:nvSpPr>
        <p:spPr>
          <a:xfrm>
            <a:off x="7954524" y="5045198"/>
            <a:ext cx="11705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R2:0.84, R:0.95</a:t>
            </a:r>
          </a:p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p:0.00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61A4204-8C66-43A2-B6BA-2988062BF32D}"/>
              </a:ext>
            </a:extLst>
          </p:cNvPr>
          <p:cNvSpPr txBox="1"/>
          <p:nvPr/>
        </p:nvSpPr>
        <p:spPr>
          <a:xfrm>
            <a:off x="1244009" y="244020"/>
            <a:ext cx="1080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A8DDC16-4851-47A7-BE2E-F1DA8123852E}"/>
              </a:ext>
            </a:extLst>
          </p:cNvPr>
          <p:cNvSpPr txBox="1"/>
          <p:nvPr/>
        </p:nvSpPr>
        <p:spPr>
          <a:xfrm>
            <a:off x="1244009" y="233916"/>
            <a:ext cx="1080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68258A-3C7E-4AAD-BCB5-B8D6FE12B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77" y="674430"/>
            <a:ext cx="3480484" cy="29004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F6E10B-41D4-433B-97D2-BCE4AC6B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77" y="3574833"/>
            <a:ext cx="3480484" cy="29004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C12C7A-65E0-437E-A323-03C4111A4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2" y="3490294"/>
            <a:ext cx="3480484" cy="29004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B0B393-07EC-428D-87B0-A33248085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237" y="674430"/>
            <a:ext cx="2504661" cy="23265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4D8ED2C-1AF5-4D54-ADB0-E91B54FCBC4B}"/>
              </a:ext>
            </a:extLst>
          </p:cNvPr>
          <p:cNvSpPr txBox="1"/>
          <p:nvPr/>
        </p:nvSpPr>
        <p:spPr>
          <a:xfrm>
            <a:off x="1692170" y="65170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B4395E-C437-4C85-A6F9-270AE2FEAF0C}"/>
              </a:ext>
            </a:extLst>
          </p:cNvPr>
          <p:cNvSpPr txBox="1"/>
          <p:nvPr/>
        </p:nvSpPr>
        <p:spPr>
          <a:xfrm>
            <a:off x="5435831" y="634026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5A8FCB-0D17-40F0-8BDF-73781533D0AB}"/>
              </a:ext>
            </a:extLst>
          </p:cNvPr>
          <p:cNvSpPr txBox="1"/>
          <p:nvPr/>
        </p:nvSpPr>
        <p:spPr>
          <a:xfrm>
            <a:off x="5501595" y="321381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F9471BF-FD43-40B6-BEB9-EC7F63C4486C}"/>
              </a:ext>
            </a:extLst>
          </p:cNvPr>
          <p:cNvSpPr txBox="1"/>
          <p:nvPr/>
        </p:nvSpPr>
        <p:spPr>
          <a:xfrm>
            <a:off x="1682552" y="321381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6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6678E3-0ADC-4EFA-832B-2868C6E5D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46" y="246278"/>
            <a:ext cx="3928303" cy="3491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169D14-7A4F-4A1B-AF1C-181EF4B46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76" y="933341"/>
            <a:ext cx="2286005" cy="22860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F38B72-9A0E-4A22-AD55-E90926B62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01" y="1053325"/>
            <a:ext cx="2743206" cy="22860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90EE0F-2511-4434-84FF-DBDBFD34E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61" y="4069331"/>
            <a:ext cx="2743206" cy="22860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4F8332-15DB-4C77-B352-FCF760831A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89" y="4124902"/>
            <a:ext cx="2743206" cy="228600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C3CAE4-561C-432F-82D5-A1159FD6A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57" y="4069331"/>
            <a:ext cx="2743206" cy="2286005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184F503-AAC9-40DB-B5C4-FEFFF5C2E489}"/>
              </a:ext>
            </a:extLst>
          </p:cNvPr>
          <p:cNvCxnSpPr>
            <a:cxnSpLocks/>
          </p:cNvCxnSpPr>
          <p:nvPr/>
        </p:nvCxnSpPr>
        <p:spPr>
          <a:xfrm>
            <a:off x="2905062" y="4183688"/>
            <a:ext cx="62624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AEE0D93-F1E3-4DCC-B1C6-FF4BBE01E563}"/>
              </a:ext>
            </a:extLst>
          </p:cNvPr>
          <p:cNvCxnSpPr>
            <a:cxnSpLocks/>
          </p:cNvCxnSpPr>
          <p:nvPr/>
        </p:nvCxnSpPr>
        <p:spPr>
          <a:xfrm>
            <a:off x="2306431" y="4270413"/>
            <a:ext cx="5986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7DF4035-5E3E-4B5A-8E22-C1E62C8F62CB}"/>
              </a:ext>
            </a:extLst>
          </p:cNvPr>
          <p:cNvCxnSpPr>
            <a:cxnSpLocks/>
          </p:cNvCxnSpPr>
          <p:nvPr/>
        </p:nvCxnSpPr>
        <p:spPr>
          <a:xfrm>
            <a:off x="2301169" y="4021386"/>
            <a:ext cx="123013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D872479-2315-4A27-9A49-4761A0D26319}"/>
              </a:ext>
            </a:extLst>
          </p:cNvPr>
          <p:cNvSpPr txBox="1"/>
          <p:nvPr/>
        </p:nvSpPr>
        <p:spPr>
          <a:xfrm>
            <a:off x="2921287" y="3976147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p: 0.25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CEC7B90-33F7-4C9E-9599-6952E1A0672A}"/>
              </a:ext>
            </a:extLst>
          </p:cNvPr>
          <p:cNvSpPr txBox="1"/>
          <p:nvPr/>
        </p:nvSpPr>
        <p:spPr>
          <a:xfrm>
            <a:off x="2546582" y="3780193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p: 8.4e-4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3F29E0C-1CD3-4C03-910B-6EEAD46A2BFE}"/>
              </a:ext>
            </a:extLst>
          </p:cNvPr>
          <p:cNvSpPr txBox="1"/>
          <p:nvPr/>
        </p:nvSpPr>
        <p:spPr>
          <a:xfrm>
            <a:off x="2224542" y="4008803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p: 2.7e-3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B22D6B-E57D-49E9-A4EF-71EBB01BAAAB}"/>
              </a:ext>
            </a:extLst>
          </p:cNvPr>
          <p:cNvSpPr txBox="1"/>
          <p:nvPr/>
        </p:nvSpPr>
        <p:spPr>
          <a:xfrm>
            <a:off x="6021430" y="4302884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p: 2.2e-2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D8107F7-0277-4BE8-851F-F06C60510BD2}"/>
              </a:ext>
            </a:extLst>
          </p:cNvPr>
          <p:cNvSpPr txBox="1"/>
          <p:nvPr/>
        </p:nvSpPr>
        <p:spPr>
          <a:xfrm>
            <a:off x="5421051" y="3971656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p: 5.4e-3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689BB0C-85F7-4614-9350-8D8E00856BF3}"/>
              </a:ext>
            </a:extLst>
          </p:cNvPr>
          <p:cNvSpPr txBox="1"/>
          <p:nvPr/>
        </p:nvSpPr>
        <p:spPr>
          <a:xfrm>
            <a:off x="5726347" y="3677732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p: 3.5e-3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7D883A7-4585-4DA1-8B60-DE71F9FA3BDA}"/>
              </a:ext>
            </a:extLst>
          </p:cNvPr>
          <p:cNvCxnSpPr>
            <a:cxnSpLocks/>
          </p:cNvCxnSpPr>
          <p:nvPr/>
        </p:nvCxnSpPr>
        <p:spPr>
          <a:xfrm>
            <a:off x="5485409" y="3901378"/>
            <a:ext cx="12779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D723C2FD-966D-4D13-999E-99CB67A476D2}"/>
              </a:ext>
            </a:extLst>
          </p:cNvPr>
          <p:cNvCxnSpPr>
            <a:cxnSpLocks/>
          </p:cNvCxnSpPr>
          <p:nvPr/>
        </p:nvCxnSpPr>
        <p:spPr>
          <a:xfrm>
            <a:off x="5485409" y="4199099"/>
            <a:ext cx="61059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C79AA6A-2D52-4847-9699-3C8A22E1F834}"/>
              </a:ext>
            </a:extLst>
          </p:cNvPr>
          <p:cNvCxnSpPr>
            <a:cxnSpLocks/>
          </p:cNvCxnSpPr>
          <p:nvPr/>
        </p:nvCxnSpPr>
        <p:spPr>
          <a:xfrm>
            <a:off x="6085788" y="4528317"/>
            <a:ext cx="61059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4968A4AF-01FA-45DB-BFF0-E51B931F0B0A}"/>
              </a:ext>
            </a:extLst>
          </p:cNvPr>
          <p:cNvSpPr txBox="1"/>
          <p:nvPr/>
        </p:nvSpPr>
        <p:spPr>
          <a:xfrm>
            <a:off x="1346090" y="34877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592F771-F06C-4966-B1D3-7EC279426D31}"/>
              </a:ext>
            </a:extLst>
          </p:cNvPr>
          <p:cNvSpPr txBox="1"/>
          <p:nvPr/>
        </p:nvSpPr>
        <p:spPr>
          <a:xfrm>
            <a:off x="5024760" y="34877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AEACDBD-923B-400D-82C7-E27A169623B3}"/>
              </a:ext>
            </a:extLst>
          </p:cNvPr>
          <p:cNvSpPr txBox="1"/>
          <p:nvPr/>
        </p:nvSpPr>
        <p:spPr>
          <a:xfrm>
            <a:off x="1346090" y="373810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4844D1D-E47A-43A9-BFF6-3E959BEB7421}"/>
              </a:ext>
            </a:extLst>
          </p:cNvPr>
          <p:cNvSpPr txBox="1"/>
          <p:nvPr/>
        </p:nvSpPr>
        <p:spPr>
          <a:xfrm>
            <a:off x="7942566" y="412166"/>
            <a:ext cx="26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CD4B12B-5223-4C22-A20A-C1F95FAE7CF7}"/>
              </a:ext>
            </a:extLst>
          </p:cNvPr>
          <p:cNvSpPr txBox="1"/>
          <p:nvPr/>
        </p:nvSpPr>
        <p:spPr>
          <a:xfrm>
            <a:off x="5024760" y="374982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8DBD539-FF34-4FCD-B753-6DC1425C9573}"/>
              </a:ext>
            </a:extLst>
          </p:cNvPr>
          <p:cNvSpPr txBox="1"/>
          <p:nvPr/>
        </p:nvSpPr>
        <p:spPr>
          <a:xfrm>
            <a:off x="174516" y="30112"/>
            <a:ext cx="1080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7F7CA45-C4DF-4F4A-B801-7279CF1B5715}"/>
              </a:ext>
            </a:extLst>
          </p:cNvPr>
          <p:cNvSpPr txBox="1"/>
          <p:nvPr/>
        </p:nvSpPr>
        <p:spPr>
          <a:xfrm>
            <a:off x="7711715" y="376155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665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D3319E-DD0E-46EF-9031-4DD02A4B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60" y="1038414"/>
            <a:ext cx="3097554" cy="25812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70329D-761E-4F38-AF85-EFC6A9873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54" y="3619709"/>
            <a:ext cx="3440369" cy="28669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CEC586-CDEA-4013-86F4-1B643D469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21" y="1123647"/>
            <a:ext cx="2979802" cy="24831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6D9F48-BE30-4D04-A46F-56846B4415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2" t="13932" r="51335" b="65019"/>
          <a:stretch/>
        </p:blipFill>
        <p:spPr>
          <a:xfrm>
            <a:off x="8419867" y="1253733"/>
            <a:ext cx="1995534" cy="222299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041E3B-BC9E-4DCF-A0D1-664B32B85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414" y="3889605"/>
            <a:ext cx="3049811" cy="254150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EEA938A1-2725-4826-B9E4-92BF0E71CFB8}"/>
              </a:ext>
            </a:extLst>
          </p:cNvPr>
          <p:cNvSpPr txBox="1"/>
          <p:nvPr/>
        </p:nvSpPr>
        <p:spPr>
          <a:xfrm>
            <a:off x="1692170" y="65170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38AE73-8F13-4F0C-AF9F-A61A8610B9A6}"/>
              </a:ext>
            </a:extLst>
          </p:cNvPr>
          <p:cNvSpPr txBox="1"/>
          <p:nvPr/>
        </p:nvSpPr>
        <p:spPr>
          <a:xfrm>
            <a:off x="5370840" y="65170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EE09BC-BE84-417B-A739-49DC60110354}"/>
              </a:ext>
            </a:extLst>
          </p:cNvPr>
          <p:cNvSpPr txBox="1"/>
          <p:nvPr/>
        </p:nvSpPr>
        <p:spPr>
          <a:xfrm>
            <a:off x="1687361" y="323829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0B2178-BC45-488D-ADEF-950C583510A9}"/>
              </a:ext>
            </a:extLst>
          </p:cNvPr>
          <p:cNvSpPr txBox="1"/>
          <p:nvPr/>
        </p:nvSpPr>
        <p:spPr>
          <a:xfrm>
            <a:off x="8288646" y="715096"/>
            <a:ext cx="26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02A70F-6429-4B9D-BC01-061228B8BE1C}"/>
              </a:ext>
            </a:extLst>
          </p:cNvPr>
          <p:cNvSpPr txBox="1"/>
          <p:nvPr/>
        </p:nvSpPr>
        <p:spPr>
          <a:xfrm>
            <a:off x="5361222" y="330056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B12175-D6D9-4AFA-8B8F-6145353DE82B}"/>
              </a:ext>
            </a:extLst>
          </p:cNvPr>
          <p:cNvSpPr txBox="1"/>
          <p:nvPr/>
        </p:nvSpPr>
        <p:spPr>
          <a:xfrm>
            <a:off x="1244009" y="233916"/>
            <a:ext cx="1080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A62D44-41A4-4ED1-ADA7-0694F0FE73FA}"/>
              </a:ext>
            </a:extLst>
          </p:cNvPr>
          <p:cNvSpPr txBox="1"/>
          <p:nvPr/>
        </p:nvSpPr>
        <p:spPr>
          <a:xfrm>
            <a:off x="5685542" y="4046599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R2:0.60, R:0.78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p:0.00 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09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39E895-BFE7-46A3-83EF-76CB46AAD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66" y="685794"/>
            <a:ext cx="7315215" cy="274320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F402185-EE95-4F09-9FAE-E40833F672CA}"/>
              </a:ext>
            </a:extLst>
          </p:cNvPr>
          <p:cNvCxnSpPr>
            <a:cxnSpLocks/>
          </p:cNvCxnSpPr>
          <p:nvPr/>
        </p:nvCxnSpPr>
        <p:spPr>
          <a:xfrm>
            <a:off x="1958071" y="1289589"/>
            <a:ext cx="3702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3BAD2DE-9CB4-47FD-B43F-AF7CEEA12CD5}"/>
              </a:ext>
            </a:extLst>
          </p:cNvPr>
          <p:cNvCxnSpPr>
            <a:cxnSpLocks/>
          </p:cNvCxnSpPr>
          <p:nvPr/>
        </p:nvCxnSpPr>
        <p:spPr>
          <a:xfrm>
            <a:off x="2868237" y="946689"/>
            <a:ext cx="3702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F402185-EE95-4F09-9FAE-E40833F672CA}"/>
              </a:ext>
            </a:extLst>
          </p:cNvPr>
          <p:cNvCxnSpPr>
            <a:cxnSpLocks/>
          </p:cNvCxnSpPr>
          <p:nvPr/>
        </p:nvCxnSpPr>
        <p:spPr>
          <a:xfrm>
            <a:off x="3791104" y="904355"/>
            <a:ext cx="3702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7C85FA8-553C-411E-9AA1-552E2164E4A6}"/>
              </a:ext>
            </a:extLst>
          </p:cNvPr>
          <p:cNvCxnSpPr>
            <a:cxnSpLocks/>
          </p:cNvCxnSpPr>
          <p:nvPr/>
        </p:nvCxnSpPr>
        <p:spPr>
          <a:xfrm>
            <a:off x="4709737" y="1010189"/>
            <a:ext cx="3702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1970F2-78B9-4C36-8047-FDB350276E23}"/>
              </a:ext>
            </a:extLst>
          </p:cNvPr>
          <p:cNvCxnSpPr>
            <a:cxnSpLocks/>
          </p:cNvCxnSpPr>
          <p:nvPr/>
        </p:nvCxnSpPr>
        <p:spPr>
          <a:xfrm>
            <a:off x="5649538" y="828155"/>
            <a:ext cx="3702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B2F7BB4-72DD-4B79-BCC0-AF4369D0240D}"/>
              </a:ext>
            </a:extLst>
          </p:cNvPr>
          <p:cNvCxnSpPr>
            <a:cxnSpLocks/>
          </p:cNvCxnSpPr>
          <p:nvPr/>
        </p:nvCxnSpPr>
        <p:spPr>
          <a:xfrm>
            <a:off x="6559704" y="995911"/>
            <a:ext cx="3702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F402185-EE95-4F09-9FAE-E40833F672CA}"/>
              </a:ext>
            </a:extLst>
          </p:cNvPr>
          <p:cNvCxnSpPr>
            <a:cxnSpLocks/>
          </p:cNvCxnSpPr>
          <p:nvPr/>
        </p:nvCxnSpPr>
        <p:spPr>
          <a:xfrm>
            <a:off x="7478337" y="1717155"/>
            <a:ext cx="37026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F04EF701-F1A6-4C0D-A201-D54622FB7754}"/>
              </a:ext>
            </a:extLst>
          </p:cNvPr>
          <p:cNvSpPr txBox="1"/>
          <p:nvPr/>
        </p:nvSpPr>
        <p:spPr>
          <a:xfrm>
            <a:off x="1855302" y="1106801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p:2.3e-3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B24CBB-5EC8-4BD0-BCF7-E52721A9D1F2}"/>
              </a:ext>
            </a:extLst>
          </p:cNvPr>
          <p:cNvSpPr txBox="1"/>
          <p:nvPr/>
        </p:nvSpPr>
        <p:spPr>
          <a:xfrm>
            <a:off x="2773632" y="751655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p:1.7e-9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685A3A-E080-4BE0-AA8C-E1FF27784DB9}"/>
              </a:ext>
            </a:extLst>
          </p:cNvPr>
          <p:cNvSpPr txBox="1"/>
          <p:nvPr/>
        </p:nvSpPr>
        <p:spPr>
          <a:xfrm>
            <a:off x="3688335" y="717423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p:2.9e-7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514774-6535-4EB4-9739-A1631A4560F1}"/>
              </a:ext>
            </a:extLst>
          </p:cNvPr>
          <p:cNvSpPr txBox="1"/>
          <p:nvPr/>
        </p:nvSpPr>
        <p:spPr>
          <a:xfrm>
            <a:off x="4580482" y="820557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p:4.6e-11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2B64A96-2963-41D0-95A0-BC6F1984A2A6}"/>
              </a:ext>
            </a:extLst>
          </p:cNvPr>
          <p:cNvSpPr txBox="1"/>
          <p:nvPr/>
        </p:nvSpPr>
        <p:spPr>
          <a:xfrm>
            <a:off x="5517915" y="625887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p:6.7e-36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32A41C-AB1C-4057-9E30-A86C343B8DAC}"/>
              </a:ext>
            </a:extLst>
          </p:cNvPr>
          <p:cNvSpPr txBox="1"/>
          <p:nvPr/>
        </p:nvSpPr>
        <p:spPr>
          <a:xfrm>
            <a:off x="6379194" y="808311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p:5.1e-22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42F068C-C64E-4B3F-9E28-C475711378A0}"/>
              </a:ext>
            </a:extLst>
          </p:cNvPr>
          <p:cNvSpPr txBox="1"/>
          <p:nvPr/>
        </p:nvSpPr>
        <p:spPr>
          <a:xfrm>
            <a:off x="7405704" y="1501711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p:2.4e-4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19837FA-0E34-4E0A-8974-256D08693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06" y="3860119"/>
            <a:ext cx="5026115" cy="301567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597E84D-208E-4C52-8DCC-D910F16424C4}"/>
              </a:ext>
            </a:extLst>
          </p:cNvPr>
          <p:cNvSpPr txBox="1"/>
          <p:nvPr/>
        </p:nvSpPr>
        <p:spPr>
          <a:xfrm>
            <a:off x="632714" y="40275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7D00F67-20D3-4984-B168-D922F6C21540}"/>
              </a:ext>
            </a:extLst>
          </p:cNvPr>
          <p:cNvSpPr txBox="1"/>
          <p:nvPr/>
        </p:nvSpPr>
        <p:spPr>
          <a:xfrm>
            <a:off x="655574" y="3742491"/>
            <a:ext cx="304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322E619-A442-4F4C-AB76-EAEA424652C7}"/>
              </a:ext>
            </a:extLst>
          </p:cNvPr>
          <p:cNvSpPr txBox="1"/>
          <p:nvPr/>
        </p:nvSpPr>
        <p:spPr>
          <a:xfrm>
            <a:off x="1885968" y="4096425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p:4.4e-3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0E77ECA-2DC5-411A-A9FB-43589144FB57}"/>
              </a:ext>
            </a:extLst>
          </p:cNvPr>
          <p:cNvCxnSpPr>
            <a:cxnSpLocks/>
          </p:cNvCxnSpPr>
          <p:nvPr/>
        </p:nvCxnSpPr>
        <p:spPr>
          <a:xfrm>
            <a:off x="2005532" y="4262802"/>
            <a:ext cx="29956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6211ADD-7BD8-41E6-8888-1950EEA5F96B}"/>
              </a:ext>
            </a:extLst>
          </p:cNvPr>
          <p:cNvCxnSpPr>
            <a:cxnSpLocks/>
          </p:cNvCxnSpPr>
          <p:nvPr/>
        </p:nvCxnSpPr>
        <p:spPr>
          <a:xfrm>
            <a:off x="2669663" y="4436467"/>
            <a:ext cx="29956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A7CD9B5-EE4F-44CB-BD62-AC794131F8D0}"/>
              </a:ext>
            </a:extLst>
          </p:cNvPr>
          <p:cNvCxnSpPr>
            <a:cxnSpLocks/>
          </p:cNvCxnSpPr>
          <p:nvPr/>
        </p:nvCxnSpPr>
        <p:spPr>
          <a:xfrm>
            <a:off x="3315692" y="4328731"/>
            <a:ext cx="29956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95E35B0-0D8F-451F-950E-E9DA9E091D53}"/>
              </a:ext>
            </a:extLst>
          </p:cNvPr>
          <p:cNvCxnSpPr>
            <a:cxnSpLocks/>
          </p:cNvCxnSpPr>
          <p:nvPr/>
        </p:nvCxnSpPr>
        <p:spPr>
          <a:xfrm>
            <a:off x="3976234" y="4661273"/>
            <a:ext cx="29956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0E77ECA-2DC5-411A-A9FB-43589144FB57}"/>
              </a:ext>
            </a:extLst>
          </p:cNvPr>
          <p:cNvCxnSpPr>
            <a:cxnSpLocks/>
          </p:cNvCxnSpPr>
          <p:nvPr/>
        </p:nvCxnSpPr>
        <p:spPr>
          <a:xfrm>
            <a:off x="4650216" y="4737640"/>
            <a:ext cx="29956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0E77ECA-2DC5-411A-A9FB-43589144FB57}"/>
              </a:ext>
            </a:extLst>
          </p:cNvPr>
          <p:cNvCxnSpPr>
            <a:cxnSpLocks/>
          </p:cNvCxnSpPr>
          <p:nvPr/>
        </p:nvCxnSpPr>
        <p:spPr>
          <a:xfrm>
            <a:off x="5312665" y="4553524"/>
            <a:ext cx="29956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BEE1533F-F230-4F5E-B3C5-0B92B75DCD77}"/>
              </a:ext>
            </a:extLst>
          </p:cNvPr>
          <p:cNvSpPr txBox="1"/>
          <p:nvPr/>
        </p:nvSpPr>
        <p:spPr>
          <a:xfrm>
            <a:off x="2537022" y="4261800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p:1.3e-4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1C00814-F419-46AD-932C-C4DD36936B79}"/>
              </a:ext>
            </a:extLst>
          </p:cNvPr>
          <p:cNvSpPr txBox="1"/>
          <p:nvPr/>
        </p:nvSpPr>
        <p:spPr>
          <a:xfrm>
            <a:off x="3177574" y="4131621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p:5.2e-2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97CCCB2-0E17-4E09-B32B-4A45341D5F28}"/>
              </a:ext>
            </a:extLst>
          </p:cNvPr>
          <p:cNvSpPr txBox="1"/>
          <p:nvPr/>
        </p:nvSpPr>
        <p:spPr>
          <a:xfrm>
            <a:off x="3852854" y="4493572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p:4.0e-2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C94FC4E-B1F9-4A15-829A-BA166702E3C8}"/>
              </a:ext>
            </a:extLst>
          </p:cNvPr>
          <p:cNvSpPr txBox="1"/>
          <p:nvPr/>
        </p:nvSpPr>
        <p:spPr>
          <a:xfrm>
            <a:off x="4543142" y="4536455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p:2.6e-2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64E4D56-0025-465B-86A2-96F4F8B7D3AF}"/>
              </a:ext>
            </a:extLst>
          </p:cNvPr>
          <p:cNvSpPr txBox="1"/>
          <p:nvPr/>
        </p:nvSpPr>
        <p:spPr>
          <a:xfrm>
            <a:off x="5185802" y="4369522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p:7.6e-3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5B2A1DD-1DA9-4AA3-ACB4-A095B23BD749}"/>
              </a:ext>
            </a:extLst>
          </p:cNvPr>
          <p:cNvSpPr txBox="1"/>
          <p:nvPr/>
        </p:nvSpPr>
        <p:spPr>
          <a:xfrm>
            <a:off x="226057" y="29366"/>
            <a:ext cx="1080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FigureS6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6E5125FB-E77A-49C8-95EC-E01BEEAE4020}"/>
              </a:ext>
            </a:extLst>
          </p:cNvPr>
          <p:cNvSpPr/>
          <p:nvPr/>
        </p:nvSpPr>
        <p:spPr>
          <a:xfrm>
            <a:off x="8337706" y="625887"/>
            <a:ext cx="562288" cy="220573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06BB94E8-458A-495F-BFB0-324CC262A784}"/>
              </a:ext>
            </a:extLst>
          </p:cNvPr>
          <p:cNvSpPr/>
          <p:nvPr/>
        </p:nvSpPr>
        <p:spPr>
          <a:xfrm>
            <a:off x="5956462" y="4050268"/>
            <a:ext cx="562288" cy="220573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2163D5E-83B5-4505-A010-368C4750AD7A}"/>
              </a:ext>
            </a:extLst>
          </p:cNvPr>
          <p:cNvSpPr txBox="1"/>
          <p:nvPr/>
        </p:nvSpPr>
        <p:spPr>
          <a:xfrm rot="5400000">
            <a:off x="5626317" y="552042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stability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076C41C-7F60-46CC-870C-40E035CF46A7}"/>
              </a:ext>
            </a:extLst>
          </p:cNvPr>
          <p:cNvSpPr txBox="1"/>
          <p:nvPr/>
        </p:nvSpPr>
        <p:spPr>
          <a:xfrm rot="5400000">
            <a:off x="7994887" y="205784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stability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66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81F034-C9A7-40B9-A146-EB3FEC5F21D4}"/>
              </a:ext>
            </a:extLst>
          </p:cNvPr>
          <p:cNvSpPr txBox="1"/>
          <p:nvPr/>
        </p:nvSpPr>
        <p:spPr>
          <a:xfrm>
            <a:off x="289852" y="180907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C1A5BCF-2395-4240-9FA2-75973206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832" y="3697503"/>
            <a:ext cx="3130864" cy="313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117F42D-BFC7-44BC-94E2-6116D1FD437D}"/>
              </a:ext>
            </a:extLst>
          </p:cNvPr>
          <p:cNvSpPr/>
          <p:nvPr/>
        </p:nvSpPr>
        <p:spPr>
          <a:xfrm>
            <a:off x="3217333" y="3365500"/>
            <a:ext cx="355600" cy="138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229890-9448-497C-8E0D-F2EAFA1CF470}"/>
              </a:ext>
            </a:extLst>
          </p:cNvPr>
          <p:cNvSpPr txBox="1"/>
          <p:nvPr/>
        </p:nvSpPr>
        <p:spPr>
          <a:xfrm>
            <a:off x="2749645" y="2991367"/>
            <a:ext cx="1531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Position along His3p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F0F4273B-A738-4400-BB05-4984DB8EF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43" y="536812"/>
            <a:ext cx="3803411" cy="23771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C5E711-3885-457D-AFF5-7CA28116E1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" t="45371" r="7546" b="45072"/>
          <a:stretch/>
        </p:blipFill>
        <p:spPr>
          <a:xfrm>
            <a:off x="2009807" y="2830350"/>
            <a:ext cx="2961725" cy="1610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C7657A-19FB-41D7-9E71-D46E3C0A83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2" t="5884" b="51260"/>
          <a:stretch/>
        </p:blipFill>
        <p:spPr>
          <a:xfrm>
            <a:off x="5543546" y="581017"/>
            <a:ext cx="4228607" cy="29232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0C3837-6F85-489D-A43F-C77A15D472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6"/>
          <a:stretch/>
        </p:blipFill>
        <p:spPr>
          <a:xfrm>
            <a:off x="1251782" y="3505126"/>
            <a:ext cx="3377520" cy="31719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0FCDF04-6DB5-438D-A71E-81ED46BAB19B}"/>
              </a:ext>
            </a:extLst>
          </p:cNvPr>
          <p:cNvSpPr/>
          <p:nvPr/>
        </p:nvSpPr>
        <p:spPr>
          <a:xfrm>
            <a:off x="5468203" y="2370161"/>
            <a:ext cx="423081" cy="200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D57281D-5693-4953-812D-F82B9C98AD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6" r="539"/>
          <a:stretch/>
        </p:blipFill>
        <p:spPr>
          <a:xfrm>
            <a:off x="4299964" y="3982973"/>
            <a:ext cx="3067863" cy="2694120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D10A4787-7AEE-4285-A3B0-68EF06993B4E}"/>
              </a:ext>
            </a:extLst>
          </p:cNvPr>
          <p:cNvCxnSpPr>
            <a:cxnSpLocks/>
          </p:cNvCxnSpPr>
          <p:nvPr/>
        </p:nvCxnSpPr>
        <p:spPr>
          <a:xfrm>
            <a:off x="2390931" y="3798768"/>
            <a:ext cx="75700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CC4167E-C7B7-43A5-8C0D-0D59CB99E4A4}"/>
              </a:ext>
            </a:extLst>
          </p:cNvPr>
          <p:cNvCxnSpPr>
            <a:cxnSpLocks/>
          </p:cNvCxnSpPr>
          <p:nvPr/>
        </p:nvCxnSpPr>
        <p:spPr>
          <a:xfrm>
            <a:off x="3147934" y="3982973"/>
            <a:ext cx="86006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24E892C-FE70-440A-9B12-CAFFB30EA239}"/>
              </a:ext>
            </a:extLst>
          </p:cNvPr>
          <p:cNvCxnSpPr>
            <a:cxnSpLocks/>
          </p:cNvCxnSpPr>
          <p:nvPr/>
        </p:nvCxnSpPr>
        <p:spPr>
          <a:xfrm>
            <a:off x="2390931" y="3633116"/>
            <a:ext cx="161706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2C59246-19A3-4A94-9506-714B10A1AB37}"/>
              </a:ext>
            </a:extLst>
          </p:cNvPr>
          <p:cNvSpPr txBox="1"/>
          <p:nvPr/>
        </p:nvSpPr>
        <p:spPr>
          <a:xfrm>
            <a:off x="2478577" y="3624661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p:0.023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FA51908-DFE5-4298-8FF5-315D04687B09}"/>
              </a:ext>
            </a:extLst>
          </p:cNvPr>
          <p:cNvSpPr txBox="1"/>
          <p:nvPr/>
        </p:nvSpPr>
        <p:spPr>
          <a:xfrm>
            <a:off x="3333988" y="3792837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p:0.012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A64C60-51AD-414C-8B5D-D40F7196BE62}"/>
              </a:ext>
            </a:extLst>
          </p:cNvPr>
          <p:cNvSpPr txBox="1"/>
          <p:nvPr/>
        </p:nvSpPr>
        <p:spPr>
          <a:xfrm>
            <a:off x="2928946" y="3434167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p:0.00052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0D5962A4-D67D-4A43-95AB-A8C9672592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3" r="539" b="88945"/>
          <a:stretch/>
        </p:blipFill>
        <p:spPr>
          <a:xfrm>
            <a:off x="4359566" y="3664599"/>
            <a:ext cx="3067863" cy="14195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C11C8491-EC0F-44D9-BAC5-ECCE7A8D5635}"/>
              </a:ext>
            </a:extLst>
          </p:cNvPr>
          <p:cNvSpPr txBox="1"/>
          <p:nvPr/>
        </p:nvSpPr>
        <p:spPr>
          <a:xfrm>
            <a:off x="1327125" y="22903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78AA695-3869-405A-A5E5-D4F65C7B9531}"/>
              </a:ext>
            </a:extLst>
          </p:cNvPr>
          <p:cNvSpPr txBox="1"/>
          <p:nvPr/>
        </p:nvSpPr>
        <p:spPr>
          <a:xfrm>
            <a:off x="1327125" y="315468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CA08E3C-46D6-4F22-ADAA-5D30002B00D1}"/>
              </a:ext>
            </a:extLst>
          </p:cNvPr>
          <p:cNvSpPr txBox="1"/>
          <p:nvPr/>
        </p:nvSpPr>
        <p:spPr>
          <a:xfrm>
            <a:off x="4399753" y="319340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5B1ACF1-D7C2-4164-AE2A-6CDA8FFCA32B}"/>
              </a:ext>
            </a:extLst>
          </p:cNvPr>
          <p:cNvSpPr txBox="1"/>
          <p:nvPr/>
        </p:nvSpPr>
        <p:spPr>
          <a:xfrm>
            <a:off x="7368141" y="323055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26590C2-74FB-46B6-933B-2FB21DD7F5F6}"/>
              </a:ext>
            </a:extLst>
          </p:cNvPr>
          <p:cNvSpPr txBox="1"/>
          <p:nvPr/>
        </p:nvSpPr>
        <p:spPr>
          <a:xfrm>
            <a:off x="4597464" y="2270133"/>
            <a:ext cx="80983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>
                <a:latin typeface="Arial" panose="020B0604020202020204" pitchFamily="34" charset="0"/>
                <a:cs typeface="Arial" panose="020B0604020202020204" pitchFamily="34" charset="0"/>
              </a:rPr>
              <a:t>Interface region</a:t>
            </a:r>
            <a:endParaRPr lang="zh-CN" altLang="en-US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AFE84F-788B-4E3C-B4A6-EC5052F58547}"/>
              </a:ext>
            </a:extLst>
          </p:cNvPr>
          <p:cNvSpPr/>
          <p:nvPr/>
        </p:nvSpPr>
        <p:spPr>
          <a:xfrm>
            <a:off x="5833895" y="2434925"/>
            <a:ext cx="629403" cy="135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AE09F5E-B4CB-4534-BBD7-D497E377E807}"/>
              </a:ext>
            </a:extLst>
          </p:cNvPr>
          <p:cNvSpPr txBox="1"/>
          <p:nvPr/>
        </p:nvSpPr>
        <p:spPr>
          <a:xfrm>
            <a:off x="5283130" y="2404047"/>
            <a:ext cx="1730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  <a:r>
              <a:rPr lang="en-US" altLang="zh-CN" sz="1000" dirty="0" err="1">
                <a:latin typeface="Arial" panose="020B0604020202020204" pitchFamily="34" charset="0"/>
                <a:cs typeface="Arial" panose="020B0604020202020204" pitchFamily="34" charset="0"/>
              </a:rPr>
              <a:t>rescuability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81C7CF-257B-4BDE-A924-6B846192276B}"/>
              </a:ext>
            </a:extLst>
          </p:cNvPr>
          <p:cNvSpPr txBox="1"/>
          <p:nvPr/>
        </p:nvSpPr>
        <p:spPr>
          <a:xfrm>
            <a:off x="6170730" y="27849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548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4DBA910-A6D7-41A4-B038-29D6676A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7" t="2832" r="5562" b="54233"/>
          <a:stretch/>
        </p:blipFill>
        <p:spPr>
          <a:xfrm>
            <a:off x="1142035" y="135623"/>
            <a:ext cx="9065221" cy="63882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320A0D-16CC-4917-88D7-B5A2DDE209C7}"/>
              </a:ext>
            </a:extLst>
          </p:cNvPr>
          <p:cNvSpPr txBox="1"/>
          <p:nvPr/>
        </p:nvSpPr>
        <p:spPr>
          <a:xfrm>
            <a:off x="226057" y="29366"/>
            <a:ext cx="1080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FigureS7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20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6B53D24-6419-4798-B01D-EDDA0E4B5AD2}"/>
              </a:ext>
            </a:extLst>
          </p:cNvPr>
          <p:cNvSpPr txBox="1"/>
          <p:nvPr/>
        </p:nvSpPr>
        <p:spPr>
          <a:xfrm>
            <a:off x="321898" y="191386"/>
            <a:ext cx="1080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FigureS8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B6E58CE0-1DD0-4F5C-B288-291FCBEDC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472" y="1734440"/>
            <a:ext cx="3752358" cy="338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F10634C6-BEEE-43FC-8B6E-3FAD0951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4" y="1734439"/>
            <a:ext cx="3894124" cy="33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2A40D64B-A550-4C9B-9970-28FE45BB9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92" y="1841025"/>
            <a:ext cx="3275368" cy="32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852844-AC93-46D8-8396-F4B966CBEE36}"/>
              </a:ext>
            </a:extLst>
          </p:cNvPr>
          <p:cNvSpPr txBox="1"/>
          <p:nvPr/>
        </p:nvSpPr>
        <p:spPr>
          <a:xfrm>
            <a:off x="9678901" y="2018234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 = -0.78,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p: 4.53e-5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820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6314346-0A86-44C0-8153-F5C27B57198F}"/>
              </a:ext>
            </a:extLst>
          </p:cNvPr>
          <p:cNvSpPr txBox="1"/>
          <p:nvPr/>
        </p:nvSpPr>
        <p:spPr>
          <a:xfrm>
            <a:off x="251637" y="184297"/>
            <a:ext cx="1080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FigureS9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45B3B0-E465-461C-A9C8-3330752F1BC7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5BB2B5-E30A-407D-B2B9-D033E3A97E95}"/>
              </a:ext>
            </a:extLst>
          </p:cNvPr>
          <p:cNvSpPr txBox="1"/>
          <p:nvPr/>
        </p:nvSpPr>
        <p:spPr>
          <a:xfrm rot="16200000">
            <a:off x="5648581" y="299838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Compensatory ability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00D559-8BDF-47F9-B9CA-863FBE2F466F}"/>
              </a:ext>
            </a:extLst>
          </p:cNvPr>
          <p:cNvSpPr txBox="1"/>
          <p:nvPr/>
        </p:nvSpPr>
        <p:spPr>
          <a:xfrm>
            <a:off x="1162912" y="5418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9BD413-A20C-46CC-B831-F24F28331DDF}"/>
              </a:ext>
            </a:extLst>
          </p:cNvPr>
          <p:cNvSpPr txBox="1"/>
          <p:nvPr/>
        </p:nvSpPr>
        <p:spPr>
          <a:xfrm>
            <a:off x="6550081" y="52415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C93F64-8AF7-4FF6-B5C0-8C316571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30" y="73478"/>
            <a:ext cx="4870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592F027-69FF-46A1-A101-CFDB1B71D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798" y="15303"/>
            <a:ext cx="4870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3584855-4E65-4CC7-AC93-8C4FFA8B7A28}"/>
              </a:ext>
            </a:extLst>
          </p:cNvPr>
          <p:cNvSpPr txBox="1"/>
          <p:nvPr/>
        </p:nvSpPr>
        <p:spPr>
          <a:xfrm>
            <a:off x="10666640" y="5221060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Substitutions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70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A296376-7293-462C-82B0-DF6D7D10A0EA}"/>
              </a:ext>
            </a:extLst>
          </p:cNvPr>
          <p:cNvSpPr txBox="1"/>
          <p:nvPr/>
        </p:nvSpPr>
        <p:spPr>
          <a:xfrm rot="16200000">
            <a:off x="2605468" y="3181750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Fitness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EC5F05-EFB3-4AEB-B069-08799A6D37AC}"/>
              </a:ext>
            </a:extLst>
          </p:cNvPr>
          <p:cNvSpPr txBox="1"/>
          <p:nvPr/>
        </p:nvSpPr>
        <p:spPr>
          <a:xfrm>
            <a:off x="4731448" y="651944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Fitness potential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522C80-0A80-4312-8A06-4E8FE9BDA11D}"/>
              </a:ext>
            </a:extLst>
          </p:cNvPr>
          <p:cNvSpPr txBox="1"/>
          <p:nvPr/>
        </p:nvSpPr>
        <p:spPr>
          <a:xfrm>
            <a:off x="250306" y="170120"/>
            <a:ext cx="1210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FigureS10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CA60AB-D66B-4C1E-9AA3-533DCE01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12" y="51701"/>
            <a:ext cx="4209696" cy="65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287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9A24370-2A01-4E57-A1D6-ADA14D790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29" y="2015976"/>
            <a:ext cx="4272519" cy="3662159"/>
          </a:xfrm>
          <a:prstGeom prst="rect">
            <a:avLst/>
          </a:prstGeom>
        </p:spPr>
      </p:pic>
      <p:sp>
        <p:nvSpPr>
          <p:cNvPr id="8" name="AutoShape 3" descr="data:image/jpg;base64,%20/9j/4AAQSkZJRgABAQEAYABgAAD/2wBDAAUDBAQEAwUEBAQFBQUGBwwIBwcHBw8LCwkMEQ8SEhEPERETFhwXExQaFRERGCEYGh0dHx8fExciJCIeJBweHx7/2wBDAQUFBQcGBw4ICA4eFBEUHh4eHh4eHh4eHh4eHh4eHh4eHh4eHh4eHh4eHh4eHh4eHh4eHh4eHh4eHh4eHh4eHh7/wAARCAHBAb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rmrj4geAreeS3uPG3hqKaJykkb6rArIwOCCC2QQeMUAdLRXL/APCxvh7/AND34X/8G8H/AMXR/wALG+Hv/Q9+F/8Awbwf/F0AdRRXL/8ACxvh7/0Pfhf/AMG8H/xdH/Cxvh7/AND34X/8G8H/AMXQB1FFcv8A8LG+Hv8A0Pfhf/wbwf8AxdH/AAsb4e/9D34X/wDBvB/8XQB1FFcv/wALG+Hv/Q9+F/8Awbwf/F0f8LG+Hv8A0Pfhf/wbwf8AxdAHUUVy/wDwsb4e/wDQ9+F//BvB/wDF0f8ACxvh7/0Pfhf/AMG8H/xdAHUUVy//AAsb4e/9D34X/wDBvB/8XR/wsb4e/wDQ9+F//BvB/wDF0AdRRXL/APCxvh7/AND34X/8G8H/AMXR/wALG+Hv/Q9+F/8Awbwf/F0AdRRXL/8ACxvh7/0Pfhf/AMG8H/xdH/Cxvh7/AND34X/8G8H/AMXQB1FFcv8A8LG+Hv8A0Pfhf/wbwf8AxdH/AAsb4e/9D34X/wDBvB/8XQB1FFcv/wALG+Hv/Q9+F/8Awbwf/F0f8LG+Hv8A0Pfhf/wbwf8AxdAHUUVy/wDwsb4e/wDQ9+F//BvB/wDF0f8ACxvh7/0Pfhf/AMG8H/xdAHUUVy//AAsb4e/9D34X/wDBvB/8XR/wsb4e/wDQ9+F//BvB/wDF0AdRRXL/APCxvh7/AND34X/8G8H/AMXR/wALG+Hv/Q9+F/8Awbwf/F0AdRRXL/8ACxvh7/0Pfhf/AMG8H/xdH/Cxvh7/AND34X/8G8H/AMXQB1FFcv8A8LG+Hv8A0Pfhf/wbwf8AxdH/AAsb4e/9D34X/wDBvB/8XQB1FFcv/wALG+Hv/Q9+F/8Awbwf/F0f8LG+Hv8A0Pfhf/wbwf8AxdAHUUVy/wDwsb4e/wDQ9+F//BvB/wDF0f8ACxvh7/0Pfhf/AMG8H/xdAHUUVy//AAsb4e/9D34X/wDBvB/8XR/wsb4e/wDQ9+F//BvB/wDF0AdRRXL/APCxvh7/AND34X/8G8H/AMXR/wALG+Hv/Q9+F/8Awbwf/F0AdRRXL/8ACxvh7/0Pfhf/AMG8H/xdH/Cxvh7/AND34X/8G8H/AMXQB1FFcv8A8LG+Hv8A0Pfhf/wbwf8AxdH/AAsb4e/9D34X/wDBvB/8XQB1FFcv/wALG+Hv/Q9+F/8Awbwf/F0f8LG+Hv8A0Pfhf/wbwf8AxdAHUUVy/wDwsb4e/wDQ9+F//BvB/wDF0f8ACxvh7/0Pfhf/AMG8H/xdAHUUVW0vULDVbCK/0u+tr6zlBMc9tKskbgHBwykg8girNABRRRQAUUUUAFFFFABXxd+zt8IvAPxL8XfE668ZaNJqE1j4jljt2W7lh2K0kpIwjAHoOtfaNfNX7E3/ACMfxb/7GZ//AEOagDqP+GVPgd/0Kdx/4NLr/wCOUf8ADKnwO/6FO4/8Gl1/8cr22igDxL/hlT4Hf9Cncf8Ag0uv/jlH/DKnwO/6FO4/8Gl1/wDHK9tooA8S/wCGVPgd/wBCncf+DS6/+OUf8MqfA7/oU7j/AMGl1/8AHK9tooA8S/4ZU+B3/Qp3H/g0uv8A45R/wyp8Dv8AoU7j/wAGl1/8cr22igDxL/hlT4Hf9Cncf+DS6/8AjlH/AAyp8Dv+hTuP/Bpdf/HK9tooA8S/4ZU+B3/Qp3H/AINLr/45R/wyp8Dv+hTuP/Bpdf8AxyvbaKAPEv8AhlT4Hf8AQp3H/g0uv/jlH/DKnwO/6FO4/wDBpdf/AByvbaKAPEv+GVPgd/0Kdx/4NLr/AOOUf8MqfA7/AKFO4/8ABpdf/HK9tPAyelcTN8VvAcWuHR312P7QJPLLiNjEGzjG/G3r74rSnSqVL8kW7djOpWp07c8kr9ziP+GVPgd/0Kdx/wCDS6/+OUf8MqfA7/oU7j/waXX/AMcr2xWDKGUggjII70tZmh4l/wAMqfA7/oU7j/waXX/xyj/hlT4Hf9Cncf8Ag0uv/jle20UAeJf8MqfA7/oU7j/waXX/AMco/wCGVPgd/wBCncf+DS6/+OV7bRQB4l/wyp8Dv+hTuP8AwaXX/wAco/4ZU+B3/Qp3H/g0uv8A45XttFAHiX/DKnwO/wChTuP/AAaXX/xyj/hlT4Hf9Cncf+DS6/8Ajle20UAeJf8ADKnwO/6FO4/8Gl1/8co/4ZU+B3/Qp3H/AINLr/45XttFAHiX/DKnwO/6FO4/8Gl1/wDHKP8AhlT4Hf8AQp3H/g0uv/jle20UAeJf8MqfA7/oU7j/AMGl1/8AHKP+GVPgd/0Kdx/4NLr/AOOV7bRQB4l/wyp8Dv8AoU7j/wAGl1/8co/4ZU+B3/Qp3H/g0uv/AI5XttFAHiX/AAyp8Dv+hTuP/Bpdf/HKP+GVPgd/0Kdx/wCDS6/+OV7bRQB4l/wyp8Dv+hTuP/Bpdf8Axyj/AIZU+B3/AEKdx/4NLr/45XttFAHiX/DKnwO/6FO4/wDBpdf/AByj/hlT4Hf9Cncf+DS6/wDjle20UAeJf8MqfA7/AKFO4/8ABpdf/HKP+GVPgd/0Kdx/4NLr/wCOV7bRQB4l/wAMqfA7/oU7j/waXX/xyj/hlT4Hf9Cncf8Ag0uv/jle20UAeJf8MqfA7/oU7j/waXX/AMcrlvi5+zX8HvD/AML/ABNrmleGZob+x0ue4t5DqVwwSRUJU4LkHkdDX0tXEfH3/kiPjT/sCXX/AKLagDmf2N/+TbfCP/XGf/0okr12vIv2N/8Ak23wj/1xn/8ASiSvXaACiiigAooooAKKKKACvmr9ib/kY/i3/wBjM/8A6HNX0rXzV+xN/wAjH8W/+xmf/wBDmoA+laKKKACiiigAooooAKKKKACiiigAooooAKKKKAKeu2015ot7aW0nlzTQOkb5xtYggGvh5tKv49XOitDuv1m+zmNWBzJnGM9OtfZXxO1C50v4f63f2Ybz4bOQoV6qcdfw618UgsBuDHd1znnPrX0+QRlyTfQ+V4ilHnpx66n3L4RsbrTfC2l6feyb7m3tY45TnPzBQDzWpWF8Pb7+0vA+i3vnGcyWce6Q9WYLg5/EGvM/jP8AF7UvDHiI+H/D9tbGeFFe4nuFLAFuQqqCO3U+9eHTwtXEVnTitdT3qmKpYagqknpoaP7QfxA1fwjb2GnaGUhu70O7XDIGMaLgYUHjJJ71i/AH4ma/4g8QSeHvEEy3peFpYLjywrqV6qdoAIxS6JJpnxy8LSRa6h0zWNIcEXFryu1h12t2OORnsOa858HeMdJ+Hvia7l0bTf7ZAYwG8uX8t2QHny1GQuSOpyT7V7NHC05YeeH5P3i/pani1sXUjiYYj2n7p7frofW9FZnhbWrPxF4fs9asN32e6jDqG6qehB9wQRWnXzkouLae59LGSklJbMKKKralqFjptsbrUby3tIAcGSaQIufqaEm3ZA2krss0VX0++stRtVurC7guoG6SQyB1P4irFDTW4Jp6oKKKKQwooooAKKKKACiiigAooooAKKKKACiiigAooooAKKKKACuI+Pv/ACRHxp/2BLr/ANFtXb1xHx9/5Ij40/7Al1/6LagDmf2N/wDk23wj/wBcZ/8A0okr12vIv2N/+TbfCP8A1xn/APSiSvXaACiiigAooooAKKKKACvmr9ib/kY/i3/2Mz/+hzV9K181fsTf8jH8W/8AsZn/APQ5qAPpWiiigAooooAKKKKACiiigAooooAKKKKACiiigDmviosj/DfxCkaF3OnzAAf7pr4r/g/Cvtr4j28114B122t4mllksJVRF6sdp4r4mVWYBVUljwBjnPpX1OQP91P1PkuIl+9g/I+zPg+sK/DLQBAxZPsi84xzk5/XNcP8dPhjY6xPN4uj1q30looR9sNyhMbKvRvl5DdsYOeK9L8D2Q07wbo9kIPs5isog0f91toLfjnNZHxi8O33ij4f3+k6aw+1ttkiQtgSFWDbc++MV41Cu4YvnjKyb38mz3a+HVTB8ko3stvNI8j+E3i7wT4U8Pavp1jfXUmr3MLyC5u7cRQysqnai8kgcn72M5/CvEyzMC7febk8dzXbeG/hb401jWF0+TRbrTkB/e3F1GUjjH1/i/DNXdP+DnjufXE0+40oW0IkAe7aVTEFz94EHJ+mM19PTqYahOcvaK7s3do+Uq08ViKcI+zaSulZP+vmfR/ws02PSfh7olnHG8eLRJGVuu5xuOfxJrpqhsLdbSxt7RWLLDEsYY9SFGM/pU1fF1J883LufcUockFFdEY/i/xNo/hTSG1TWrryIAdqgDc8jdlUDqa+VPi945uPG/iMzxtKmlW/y2cDjBHHLMB/ET+le1ftJ+E9Z8R6BYXejQSXb2ErNJbR8sysMblHcj09Ca8t+FXwp1bxFre7xBpuoadpESkyPIhhkkbsqhhn6nFfQZVHDUKP1icve1+X/BPnc2liq9ZYaEfddvn6vsjgdF1nVdEvI7zSb+4tJo3DL5UhAJ9x0P419t+Hrqe+0HT7y6j8uee2jkkXGMMygn9a5HTPhF4B0++gvIdEEkkONolmd1LD+IqTgn9K7wVxZpjqWK5fZx26s7cqwFbCKXtJXv0QUUUV5J7AUUUUAFFFFABRRRQAUUUUAFFFFABRRRQAUUUUAFFFFABXEfH3/kiPjT/sCXX/AKLau3riPj7/AMkR8af9gS6/9FtQBzP7G/8Aybb4R/64z/8ApRJXrteRfsb/APJtvhH/AK4z/wDpRJXrtAGF480C58T+GLnRbXX9T0CScpm+05wk6KGBIViDjIBGfQ189fGvwdd/B3wmnjbwh8TvGD6xb3cKJY6rqpu4tQ3OFMflsOTgk9+n419QOUxtZgN3AyetfM/7Qvwp8H+APDF78VPCt1c6J4m0mcXdtJNctcRTSM/Mflylh82TjbjBxQB9IaPcXF1pFndXduba4mgSSWE/8s3KglfwORXiv7Yd/eWnh7whbW/iTUvD1vfeI4La8vLK9a2dIWVt2XBGAOvPHFer6Br8M3g3Rtb1q4ttPe+s4JZBNII1EkiBio3H1PSneLPC3hnxZBbWfibRrDV4LeXz4YLuMSIHAI3bTweCevrQB5h8JvAvhaLxPDrfh340eK/Fhstxks5vEgvIDkEfOg+vHvXtVfMv7Qfhfwx8P/G/w+8TeA9PtNB8SXOvRWbW+nRiIXlu/wDrA8a4BHQZx3x6V9NUAFfNX7E3/IyfFv8A7GZ//Q5q7fxr8AfDfivxVf8AiK88W+N7O4vpA7wWOrCKBCFC4RdhwOPXrmvPv2DrGPTL34n6bDLNLHaa+IEkmbdI4RpVBY9yccn1oA+n6KKKACiiigAooooAKKKKACiiigAooooAKKKKAMXx22op4M1h9IDG/FnIYNvXftOMe9fE9k119tga1Mpu/NUx7clzJnj3zmvvKsmHwz4dh1Y6tDoenR35O43C2yiTPrnGc+9erl2YxwkZRcb3PIzLLZYyUZKVrFzRzdNpNm18MXZgQzj0faN365q1RRXlt3Z6yVkc/wCPvFmmeDfD8mr6n5jruCRRR/elc9FGf51xvw6+M2k+K9eTRbjTZtMuZs/Zy0okSQ/3c4GDWt8bvBd3418JpZ6dKiX1rMJ4FkOFkOCCpPbIPWvMvhD8IvFFh4zs9Z1+3jsLawk81VEqu8rjoBtJwPUmvVw1HBywspVJe/r1+7TqeRiq2Nji4xpx9zTp9+vQ+iaKKK8k9gKKKKACiiigCO5nitreS4nkWOKNS7sx4UDkmvIB+0D4bOtfZf7Lv/sHmbReZXp/e2dcfjn2r1bX9PXVtEvdMkcxrdQPCWHUbhjNfLQ+Cnjwaz/Zv2CHyA+37b56+Vsz97ru6dsZr1cto4Sope3lbtrY8jM6+LpOH1eN110ufV1tNFcW8dxBIJIpUDo46MpGQfyqSqWg6emk6JY6XG5kW0gSEMerbVAz+lXa8uVrux60b2VwooopDCiiigAooooAKKKKACiiigAooooAKKKKACuI+Pv/ACRHxp/2BLr/ANFtXb1xHx9/5Ij40/7Al1/6LagDmf2N/wDk23wj/wBcZ/8A0okr12vIv2N/+TbfCP8A1xn/APSiSvXaAOc+IngrQ/HmgDRdeW7ECzJPHJa3DQyxyKcqyspyCK4Ow/Z28Ax6na32sXniXxILSUSwW+s6tJcwIw6HYcA49816/RQBzHxE8C+H/HuhQaL4ghmezguI7mNYJTGQ6HK8jt7VS+Jfw08PePjp8ur3GrWd1pxf7Lc6bfPbSpuADDK9c4FdpRQB5l4G+B/gfwr4lj8TL/a2t61Cu2C91m/e7khH+xu4B98Z9K9NoooAK+av2Jv+Rj+Lf/YzP/6HNX0rXzV+xN/yMfxb/wCxmf8A9DmoA+laKKKACiiigAooooAKKKKACiiigAooooAKKKKAK+pzS2+m3NxDH5kscTOif3iBkCvim88W+JrrWW1qbWr9b4yFw6zsNhz90DOAB0xX29XFXnwr8CXeuHWJtCiNwz+Y6iRhGzdclAcfpXq5ZjaOG5vaRvc8nNMDWxXL7OVrG14D1G81bwbpOpagmy6uLVHlGMZJHXHv1/GtukRVRAiKFVRgADAApa8ybTk2lY9SCcYpN3CiiipKCvnr4vfF7xLpvjK70Xw9LFZW9gwjkkaFXeV8An73AHNfQteWfEf4M6Z4s159atdUl0y6mx9oAiEiSEDG7GRg4r0MuqYeFW+IWlvU87M6eJnRth3Z39NDX+CXja68beFpLrUIkjvrWXyZjGMK/GQwHbPpXeVzvw+8I6b4L8PrpOmtJKC5kmmkxulc9ScdOnSuirmxMqcqsnSXu9Dqw0akaMVVd5W1CiiisDcKKKKACiiigAooooAKKKKACiiigAooooAKKKKACiiigAooooAK4j4+/wDJEfGn/YEuv/RbV29cR8ff+SI+NP8AsCXX/otqAOZ/Y3/5Nt8I/wDXGf8A9KJK9dryL9jf/k23wj/1xn/9KJK9doAKKKKACiiigAooooAK+av2Jv8AkY/i3/2Mz/8Aoc1fStfNX7E3/Ix/Fv8A7GZ//Q5qAPpWiiigAooooAKKKKACiiigAooooAKKKKACiiigAooooAKKKKACiiigAooooAKKKKACiiigAooooAKKKKACiiigAooooAKKKKACiiigAooooAKKKKACiiigAriPj7/yRHxp/wBgS6/9FtXb1xHx9/5Ij40/7Al1/wCi2oA5n9jf/k23wj/1xn/9KJK9dryL9jf/AJNt8I/9cZ//AEokr12gAorC8eX3iTTvDFzdeEdEt9a1hSiwWk9yIEbLAElz0ABJ98Yrx/xT8TvjL8O7KLxF8QfBHhm48NCZI7yXRb+Rp7UOwUOVk4YZI4H5igD32iobC6gvrGC9tX8yC4iWWJ8feVhkH8jXE/Gv4ix/Dvw9aXFvpcusazqd2ljpWnRttNxO3QE9lHUmgDvKK8Sg+KHxE8IeKtC034s+F9DsdL16cWtrqOj3byJbXDcrHMHHf1HHB617bQAV81fsTf8AIx/Fv/sZn/8AQ5q+la+av2Jv+Rj+Lf8A2Mz/APoc1AH0rRRRQAUUUUAFFFFABRRRQAUUUUAFFFFABRRRQAUUUUAFFFFABRRRQAUUUUAFFFFABRRRQAUUUUAFFFFABRRRQAUUUUAFFFFABRRRQAUUUUAFFFFABRRRQAVxHx9/5Ij40/7Al1/6Lau3riPj7/yRHxp/2BLr/wBFtQBzP7G//JtvhH/rjP8A+lEleu15F+xv/wAm2+Ef+uM//pRJXrtAA2cHHXtXy7+0XpfxYh0GTUPHWoaTrvw8tbxJ9T07RVNrdtAHyu5nDbgvykhSM4Ne+/EaHxtNoAPgG80i21eOZXxqkbtBKg+8hKfMufUV5L4s8H/Hr4laU3hXxjfeCvDvh64kX+0JNHM81zPECCUXzOADj1H9KAPcfD1zY3mgadeaWu2wntYpLZduMRFAUGO3BFeH/tBEn9ob4MpLu+z/ANoXDADp5gCba9F8e+HvGC+CNM0P4aazaaNdWMlvEJbsblNtGAGT7jclR6fiKp/HP4dXXj3QtNl0bVE0nxJol4l/pN66lkSZf4XA52nv6dcHpQBxv7cO0fB22dciddaszCR1DeYOle6Qb/JTzPv7Ru+uOa8Ol+H/AMUfiF4m8P3HxUufDNjoWg3S3i6fozyyG/uF+60hkA2oPQf/AFx7pQB5D41vP2i4/FV+nhDSfAE2hCQfYnv5JxOU2jO/awGd2enbFeffsHm/a++J7aqsCagdfH2pYCTGJd0u8Lnnbuzj2r6fr5q/Ym/5GP4t/wDYzP8A+hzUAfStFFFABRRRQAUUUUAFFFFABRRRQAUUUUAFFFFABRRRQAUUUUAFFFFABRRRQAUUUUAFFFFABRRRQAUUUUAFFFFABRRRQAUUUUAFFFFABRRRQAUUUUAFFFFABXEfH3/kiPjT/sCXX/otq7euI+Pv/JEfGn/YEuv/AEW1AHM/sb/8m2+Ef+uM/wD6USV67XkX7G//ACbb4R/64z/+lEleu0AFFFFABRRRQAUUUUAFfNX7E3/Ix/Fv/sZn/wDQ5q+la+av2Jv+Rj+Lf/YzP/6HNQB9K0UUUAFFFFABRRRQAUUUUAFFFFABRRRQAUUUUAFFFZ6a5or6mdLXV7Br4dbYXCGT/vnOaai3shOSW7NCiiikMKKKKACiiigAooooAKKKKACiiigAooooAKKKKACiiigAooooAKKKKACiiigAooooAKKKKACuI+Pv/JEfGn/YEuv/AEW1dvXEfH3/AJIj40/7Al1/6LagDmf2N/8Ak23wj/1xn/8ASiSvXa8i/Y3/AOTbfCP/AFxn/wDSiSvXaACiiigAooooAKKKKACvmr9ib/kY/i3/ANjM/wD6HNX0rXzV+xN/yMfxb/7GZ/8A0OagD6VooooAKKKKACiiigAooooAKKKKACiiigAooooAyfGX9of8Inqv9k5+3/ZJPs+Ou/acYr4it/tf2+Mw+d9u80bcZ8zzM/nuzX3nWcmhaImpnVF0ewW/JybkW6CXP+9jNepl2YrCRknG9zycyy14yUZKVrEmg/bP7DsP7Qz9s+zR/aM/89No3frmrtFFeY3d3PVSsrBRRRSGFFFFABRRRQAUUUUAFFFFABRRRQAUUUUAFFFFABRRRQAUUUUAFFFFABRRRQAUUUUAFcR8ff8AkiPjT/sCXX/otq7euI+Pv/JEfGn/AGBLr/0W1AHM/sb/APJtvhH/AK4z/wDpRJXrteRfsb/8m2+Ef+uM/wD6USV67QBieNvFvh3wXoUmueKNUh03T0YIZZATlj0UAAkk+gFcN4V/aC+FfiPXbfRbPX5ba8ujttRfWU1ss57BWdQCT2Gea9J1PS9N1RIk1Kwtb1IZVmiWeJXCOOjAHoR2NeEftjy6fr+iaH8OdKs4dR8X6rqEEmnwouZLSNHBeckfcXAIz7n0NAH0FXLfEr4g+FPh1o8GreLtRextLicW8TpbyTFpCCQMIpPQGujso5IbKCGWTzJEjVXf+8QME15D+1NoPijWtM8HzeFfD02vXemeIoL6S1SVIwURWJy7kKo6DJ9aANfwX8ePhl4w8SWvh3QNburjUbosIY3024iBwCT8zoAOAepr02vGND+MN/p/jnTfC3xG+Hdz4MudWk8rTL37VHdW08n9wyIBtY//AK8V7PQAV81fsTf8jH8W/wDsZn/9Dmrf+In7T3hHwT401PwrqHhjxVd3WnSCOSa0tomiclQ3ykyA9GHauT/YI1GLWJ/iXq0EcsUV7rq3KJKAHVXMrAMB3APNAH1FRRRQAUUUUAFFFFABRRRQAUUUUAFFFFABRRRQAUUUUAFFFFABRRRQAUUUUAFFFFABRRRQAUUUUAFFFFABRRRQAUUUUAFFFFABRRRQAUUUUAFFFFABRRRQAVxHx9/5Ij40/wCwJdf+i2rt64j4+/8AJEfGn/YEuv8A0W1AHM/sb/8AJtvhH/rjP/6USV67XkX7G/8Aybb4R/64z/8ApRJXrtAHCfHTxzffD/4f3WuaXod5rWoswhtLa3iZ/wB43Rn2gnaOp/KvDfgp468G+EZLvxN4lsfHGt+NtZw2p6i/h6fCZ58mIY+WNeB749MCvq2igDiviP49/wCER8I2PiK28PanrS3k8Ma21shEqLJ/EwwSMZ5FJ8S/iTpHw/fTm1vS9cntL3eDdWFi1wkBUA4k28jOeOD0NdtRQB8x/EPxOfjv4n8IeG/A2gay2m6ZrEWp6jrN9YPbwwJHn5ULgEscn+X0+nKKKACvmr9ib/kZPi3/ANjM/wD6HNX0rXzV+xN/yMfxb/7GZ/8A0OagD6VooooAKKKKACiiigAooooAKKKKACiiigAooooAKKKKACiiigAooooAKKKKACiiigAooooAKKKKACiiigAooooAKKKKACiiigAooooAKKKKACiiigAooooAK4j4+/8AJEfGn/YEuv8A0W1dvXEfH3/kiPjT/sCXX/otqAOZ/Y3/AOTbfCP/AFxn/wDSiSvXa8i/Y3/5Nt8I/wDXGf8A9KJK9doAKKKKACiiigAooooAK+av2Jv+Rj+Lf/YzP/6HNX0rXzV+xN/yMfxb/wCxmf8A9DmoA+laKKKACiiigAooooAKKKKACiiigAooooAKKKKACiiigAooooAKKKKACiiigAooooAKKKKACiiigAooooAKKKKACiiigAooooAKKKKACiiigAooyMgZGT0rnfEmsanbXi6fptkzzSLuWTG7j2H+NAG/JNFGyLJIis5woJwWPtWVr19qlrd2sVhZCdJG+dupGOo9Bx3rL0vwzeTXaahrF5I0ykMEVskH69voK6ygAHT0riPj7/yRHxp/2BLr/wBFtXb1xHx9/wCSI+NP+wJdf+i2oA5n9jf/AJNt8I/9cZ//AEokr12vIv2N/wDk23wj/wBcZ/8A0okr12gAoooBB70AFFFFABRQCD05ooAK+av2Jv8AkY/i3/2Mz/8Aoc1fStfNX7E3/Ix/Fv8A7GZ//Q5qAPpWiiigAooooAKKKKACiiigAooooAKKKKACiiigAooooAKKKKACiiigAooooAKKKKACiobq6gtvK8+TZ5sgjTgnLHoOKmp2drgFFFFIAooooAKKKKACiiigAooooAKKK5jWfFSw3DWWm2z3FyGKklTgH2HU0AdPXNa94iuIL5tN06zeS6GBuZcjn0A607w5Za6b86jql0VDKV8k88fQcCuhEcYkMgRQ5GC2OSPrQBzOiaLqzajHqmqXziVeRGDk49D2A9hXUd6KKACiiigAriPj7/yRHxp/2BLr/wBFtXb1xHx9/wCSI+NP+wJdf+i2oA5n9jf/AJNt8I/9cZ//AEokr12vIv2N/wDk23wj/wBcZ/8A0okr12gDmPiV4Q/4Tbw8uiPr+r6LbtOkk8umT+TNKinmPf2B718/fHX4daJ8GfC1n47+Huua5o+uW2oQQrFJqMtxHqAdwGjdHJB4yeOOOlfR/jXxRong3w1eeIvEN9HZ6faJukdjyT2VR1LE8ADqa8a+H2hav8VfF1n8UPiNGljo1o3m+F/Dskg/dD+G6nHeQjkA9P5gHvNlJJNZwTTR+XI8as6f3SRyK8Y/ae17WJL7wb8ONC1S40ifxbqf2e6vbclZYrZceZsYdCcgfTNet6/r2i6BZJe65q1lpttJIsSTXMyxozt91QScZPYV4j+0wy6L8WPhN4zvZFh0qy1Z7S7uG+7F5oG0t6D5TzQBifE7wjZfAOfw7478CX+rW9kNShstbsLm/luIryCQ4LkOThwehGOvAr6aBBAI5BrwP9s+5h1PwZ4d8G2UqTatr2uWqWduhyzqrhmfA52jjn3Fe9RII4kjHRVCj8KAMi+8WeFrC7ks77xLo1rcxHEkM19EjocZwVLZHBrwD9iCSObXvixNDIksT+JGZHRgysC8xBBHBFepeKPgb8KfE+v3eva94OtL7Urxw9xO88wLsAADgOAOAOgryj9hWztdO1P4pafZQiG1tfEPkwxgkhEVpQq888ACgD6dooooAKKKKACiiigAooooAKKKKACiiigAooooAKKKKACiiigAooooAKKKKACiiigAooooAKKKKACiiigAooooAKKGIUFmIAHUmud1jxZZWpMNmPtk/T5fug/Xv+FAHRE4GTwK5nVvFttC3kabGbuYnAI+7n+Z/Cr3hm41e5hlk1WARqxzFxg49Mf41bsdK0+yleW2tkSR2LM3U8+npQBneGP7ekmludVYLFIo2RngqfYDp/OtiK0toriS4jgjWWQ5dwOT+NTUUAFFFFABRRRQAUUUUAFcR8ff+SI+NP8AsCXX/otq7euI+Pv/ACRHxp/2BLr/ANFtQBzP7G//ACbb4R/64z/+lEleu15F+xv/AMm2+Ef+uM//AKUSV67QBz3j/wAE+GPHuiDRfFmlrqVgJVmEJmkj+cdDlGB7+tcIv7NfwVUgjwXgjp/xM7v/AOO165RQBzninwP4X8UeHrTw/rulLeabZvFJBAZpF2NH9w5VgTjHc896v+KfDuieKdBuNC8Qabb6jptwu2WCZcqfQ+oI7EcitSigDz3wF8GPhz4I1ka1oOgldRRDHDc3V1LcPCn92PzGOwfSvQqKKACvmr9ib/kY/i3/ANjM/wD6HNX0rXzV+xN/yMfxb/7GZ/8A0OagD6VooooAKKKKACiiigAooooAKKKKACiiigAooooAKKKKACiiigAooooAKKKKACiiigAooooAKKKKACiisTWfEun6dujV/tE4/wCWcZ6H3PagDbPAyawNZ8U2FiTFAftU442oflB9z/hVq2b+3tAPnxPbmdSpGCMe49abo3h3TtNCusfnTj/lrIMn8B2oAdoVzdappbtqVp5JcldpGAyn2PNO0jQtN0z5reHdJ/z0flvw9K06KACiiigAooooAKKKKACiiigAooooAK4j4+/8kR8af9gS6/8ARbV29cR8ff8AkiPjT/sCXX/otqAOZ/Y3/wCTbfCP/XGf/wBKJK9dryL9jf8A5Nt8I/8AXGf/ANKJK9doAKKKKACiiigAooooAK+av2Jv+Rj+Lf8A2Mz/APoc1fStfNX7E3/Ix/Fv/sZn/wDQ5qAPpWiiigAooooAKKKKACiiigAooooAKKKKACiiigAooooAKKKKACiiigAooooAKKKKACiis3Vtc03TTtuJwZP+eact+PpQBpVkaz4h07TMo8nnTD/llHyfxPaneILa91HTUXTbvyS5BJBwGQ+/WqujeFbCxxLcD7XP13OPlB9h/jQBavYzrmgj7LO9uZlDK2SMeoPtUOjeGdO0/EjL9pnH8cg4B9h2rbHAwOlFABRRRQAUUUUAFFFFABRRRQAUUUUAFFFFABRRRQAVxHx9/wCSI+NP+wJdf+i2rt64j4+/8kR8af8AYEuv/RbUAcz+xv8A8m2+Ef8ArjP/AOlEleu15F+xv/ybb4R/64z/APpRJXrtABRWJ45vPEVh4XvLrwnpEGr6yij7LaTziFJGJA+Zj0AGT+FeY/B34gfEjWPi/wCIPBHj7TvD9i+naZFexx6YZH2l3AAZ2bnjPQD60Ae00UV5X+0b438V+C9I8OL4OTSm1LWdai01TqMbvEu8NgnYwI5A9fpQB6pRXl3gmL49r4mtT4xuvAMmiZb7SNNiuVuCMHG0ucdcde1eo0AFfNX7E3/Ix/Fv/sZn/wDQ5q+la+av2Jv+Rj+Lf/YzP/6HNQB9K0UUUAFFFFABRRRQAUUUUAFFFFABRRRQAUUUUAFFFFABRRRQAUUUUAFFFRSXVvHPHBJNGssn3ELcn8KAJaqXmp2NnNHDcXKJJIwVVzk8/wAqy/Ez689xFa6UgWKRTulHVT7k9Kg0jwlbwuLjUpTdzk5Iyduf5mgC74nh1m4jhi0qURq5IlOcED1z6fSquj+E7K1ImvW+1z9Tu+4D9O/410Y4GB0ooARQFUKoAA4AHaloooAKKK+evj58SPE2m+MX8P6JfSabb2saM7xAb5WYZ6kcAD0rqwmEniqnJA5cZi4YSn7SZ9C0V5X+zv421fxZo1/a61J9oubB0C3G0AyKwP3scZGOteqVniKEqFR05bo0w9eOIpKpDZhRRRWJsFFFFABRRRQAUUUUAFFFFABRRRQAVxHx9/5Ij40/7Al1/wCi2rt64j4+/wDJEfGn/YEuv/RbUAcz+xv/AMm2+Ef+uM//AKUSV67XkX7G/wDybb4R/wCuM/8A6USV67QAV4b4K/5PK8cf9i3af+jBXr/imDWrnw/eQeHb+3sNVeMi1ubiHzY437Fl7ivDtO+E3xpsfH+o+OIPiR4ZGr6jaR2dwx0VihjQ5GF38H3oA+hK4X4xfDWx+JemaVYX2salpS6dfrfRzaeypNvVSBhmB29c5x2qX4jeHPGPiDwfYadoHi3+wtXimgkur6GMgShf9YoUHgNzxSfEvSPiJfvp1z4B8V6bo8lvvF1b6hZefDcggYyR8ykYPT1oA8j8Z2niz4G+LPDGtab468QeJPDWsarHpuo6ZrdyLh0MmcSROQCCMHj6ZyK+kq8RtfhN468VeMtG174s+MtO1Wz0ScXVjpOlWZhtzOOkkhY5bHp/LnPt1AHkHjfwJ8aNU8VX+oeG/jOmh6TM4a2086FDN5C7QCN7ctyCefWvP/2Dobu2vfifb6hefbbyLXwlxc7AnnSBpQz7R0ycnHbNfT9fNX7E3/Ix/Fv/ALGZ/wD0OagD6VooooAKKKKACiiigAooooAKKKKACiiigAooooAKKr6leW+nafcX92+yC3jaSRvRQMmvDIf2iFbWQsnhzbpZkx5guP3wX+9jGPfGfxrpw+DrYhN043scuIxtDDNKrK1z3uiorO4hu7SG6t3DwzRrJGw/iUjIP5Gpa5jqTCml03iPcu8jIXPOK5fWtc1STUJdL0mycSocNIRk/UdgPc1LoHh66t75dT1G9eS65+VWz17EnrQAeIr/AFxtQ/s3S7UrlQ3nDng+54Wm6N4W8m5W+1K6ee5DBgFY4B9z1NdPRQAUUUUAFFFFABRRRQAVwnxG+Fvh/wAbXkd/dyXNlfIoQz25Hzr2DAjBx613dFaUq06MuaDszOrRhWjyVFdHO+AvB2j+C9IOnaQkhEjb5ppTmSVvUkfoK6KiipnOU5OUndscIRpxUYqyQUUUVJYUUUUAFFFFABRRRQAUUUUAFFFFABXEfH3/AJIj40/7Al1/6Lau3riPj7/yRHxp/wBgS6/9FtQBzP7G/wDybb4R/wCuM/8A6USV67XkX7G//JtvhH/rjP8A+lEleu0AFFFFABRRRQAUUUUAFfNX7E3/ACMfxb/7GZ//AEOavpWvmr9ib/kY/i3/ANjM/wD6HNQB9K0UUUAFFFFABRRRQAUUUUAFFFFABRRRQAUUUjsqIWY4UDJNAFPXtNg1jRbzSrnPk3cLQvjrhhivnKH4A+Kv7aFtLfaeNOD83Qclin+5j72O2ce9e36j4sMsv2XRbZ7iU8Bypx+A6n8a0PDFtrMPnTatcbzLgiMnJU/yH0FdmFx1bCpqm9zixWAo4pp1FsYw1yW1t4NC8P2cr/ZY1t1eRcsAo29Pw6mtPw1pWqW929/qV6XlkXa0Wd35nt+FbsUMMTu0cSIznLlVwWPvUlcjd3c7ErKyECqCSFAJ6nHWloopDCiiigAooooAKKKKACiiigAooooAKKKKACiiigAooooAKKKKACiiigAooooAKKKKACuI+Pv/ACRHxp/2BLr/ANFtXb1xHx9/5Ij40/7Al1/6LagDmf2N/wDk23wj/wBcZ/8A0okr12vIv2N/+TbfCP8A1xn/APSiSvXaACiiigAooooAKKKKACvmr9ib/kY/i3/2Mz/+hzV9K181fsTf8jH8W/8AsZn/APQ5qAPpWiiigAooooAKKKKACiiigAoopHdY0LuwVR1JOAKAFpssiRRtJI6oijJZjgAVzmreLbaFjBpsZu5ycAj7mf5n8K0tHa8vtHK6tbiOSTKsuMZU+3agDJ1TxbH5n2bSYWupicBsHbn2HU1p+Gv7WazkbVwu923IOMgHsQOlWdL0qx02PbaQKp7ueWP1NXaAK1lY2dkG+y28cW4ksVHJ/GrNFFABRRRQAUUUUAFFFFABRRRQAUUUUAFFFFABRRRQAUUUUAFFFFABRRRQAUUUUAFFFFABRRRQAUUUUAFcR8ff+SI+NP8AsCXX/otq7euI+Pv/ACRHxp/2BLr/ANFtQBzP7G//ACbb4R/64z/+lEleu15F+xv/AMm2+Ef+uM//AKUSV67QBkeMfEui+EPDd34i8Q3gstNs1DTzFGfaCcDhQSeT2Fch8LvjP4K+JHiG/wBE8LyalJPY24uJHuLNoUZCwUFd3zdT3Ar0K4ghuIjFcQxzRnGUdQwP4GvEPBIA/bJ8bgDAHhu0wB/10FAHudYPjzxf4f8AA/hq48Q+Jb9bKwgwC20szseAqqOWYnoBW9XgP7SGNS+NXwf8OXapJp02rS3csUg+R3jC7c+v3jxQB1/gn44eEfE3iW18Oy2PiDw9qV6hewi1vTmtBeKP+eROQ3079q9Prwb9tlFtfhxo3iKABNR0jXrSe0mH3kYvtOPqD0r3eF/MhSTGNyg49M0AOr5q/Ym/5GP4t/8AYzP/AOhzV23jb4t+M9A8VX+j6d8FfFeu2lrIFi1C1b91OCoO5fkPGSR17V5/+wfdTXt98T7y4s5bKafXxLJbS/fhZmlJRvcE4P0oA+n6KKKACiiigAoooPAoAKRiFUsxAA6k1hax4p0+xJjhP2qbptjPyj6mrOqWa67o0aCSS38za4ODx7Ed6AKWseLLK0Jhsx9rn6Db9wH69/wq+IjrWgiO+geBpk+ZcYKn1GaTR9C0/TAGhi3y95X5b8PT8K1KAM/SdG0/TFH2eEGTvI3LH8e1aFFFABRRRQAUUUUAFFFFABRRRQAUUUUAFFFFABRRRQAUUUUAFFFFABRRRQAUUUUAFFFFABRRRQAUUUUAFFFFABRRRQAVxHx9/wCSI+NP+wJdf+i2rt64j4+/8kR8af8AYEuv/RbUAcz+xv8A8m2+Ef8ArjP/AOlEleu15F+xv/ybb4R/64z/APpRJXrtAGZ4q1Z9C8PXurx6XqOqtaxGQWdhD5txNj+FF7n2r5p8PeNvEWn/AB98RePpvhB8Sm03VNJgsYYl0RvNV0cElhnGPxr6pooA4r4jeLtf8P8AhCw1rw/4N1HX7u6ngR9PRWWWBJMbmYKrEbc8jH41yP7SfhXxDft4U8eeE9MOqaz4T1EXf2BTh7mA/wCsRP8Aa4Bx1445r2OigD5u8ealrvx4v/DnhLSvBPibQ9At9QivtdvtasTahVjORDGCfnYn09vfH0iOBgdKKKACvmr9ib/kY/i3/wBjM/8A6HNX0rXzV+xN/wAjH8W/+xmf/wBDmoA+laKKKACis+61nTba8jtJLlTNIwXavO0+/pVPxPp+rag0MNjdiGA5Ewzj8eOT9KAJNU8SaXYSiFpvOkzgrHzt+ppfEem3GrWkMdreGFC2X5O11P061Ho3hnTtP2yOn2mcfxyDgH2HatugDI0bw7p2m4dY/OmH/LSQZI+g7Vr0UUAFFFFABRRRQAUUUUAFFFFABRRRQAUUUUAFFFFABRRRQAUUUUAFFFFABRRRQAUUUUAFFFFABRRRQAUUUUAFFFFABRRRQAUUUUAFcR8ff+SI+NP+wJdf+i2rt64j4+/8kR8af9gS6/8ARbUAcz+xv/ybb4R/64z/APpRJXrteRfsb/8AJtvhH/rjP/6USV67QAUUUUAFFFFABRRRQAV81fsTf8jH8W/+xmf/ANDmr6Vr5q/Ym/5GP4t/9jM//oc1AH0rXO+JLfX7y9S1sJBFaOuWkB2kHuCev5V0VFAGBo3hawsSss/+lTjnc4+UH2H+Nb9FFABRRRQAUUUUAFFFFABRRRQAUUUUAFFFFABRRRQAUUUUAFFFFABRRRQAUUUUAFFFFABRRRQAUUUUAFFFFABRRRQAUUUUAFFFFABRRRQAUUUUAFcR8ff+SI+NP+wJdf8Aotq7euI+Pv8AyRHxp/2BLr/0W1AHM/sb/wDJtvhH/rjP/wClEleu15F+xv8A8m2+Ef8ArjP/AOlEleu0AFFFFABRRRQAUUUUAFfD3wL+Nvgz4UeMfiVZ+KU1RpdQ8RTSQ/ZLcSDCySg5ywx1FfcNVW03TmYs2n2rMTkkwrkn8qAPn/8A4bH+EX/PHxJ/4AJ/8co/4bH+EX/PHxJ/4AJ/8cr3/wDsvTf+gdaf9+V/wo/svTf+gdaf9+V/woA8A/4bH+EX/PHxJ/4AJ/8AHKP+Gx/hF/zx8Sf+ACf/AByvf/7L03/oHWn/AH5X/Cj+y9N/6B1p/wB+V/woA8A/4bH+EX/PHxJ/4AJ/8co/4bH+EX/PHxJ/4AJ/8cr3/wDsvTf+gdaf9+V/wo/svTf+gdaf9+V/woA8A/4bH+EX/PHxJ/4AJ/8AHKP+Gx/hF/zx8Sf+ACf/AByvWPixo9rN8MfE0NnpUMty+l3CxJFbhnZjGcBQBknPpWD+zRoa2nwI8I2uq6OLe9jsds0VzbbJVO9uGDDIP1oA4X/hsf4Rf88fEn/gAn/xyj/hsf4Rf88fEn/gAn/xyvf/AOy9N/6B1p/35X/Cj+y9N/6B1p/35X/CgDwD/hsf4Rf88fEn/gAn/wAco/4bH+EX/PHxJ/4AJ/8AHK9//svTf+gdaf8Aflf8KP7L03/oHWn/AH5X/CgDwD/hsf4Rf88fEn/gAn/xyj/hsf4Rf88fEn/gAn/xyvf/AOy9N/6B1p/35X/Cj+y9N/6B1p/35X/CgDwD/hsf4Rf88fEn/gAn/wAco/4bH+EX/PHxJ/4AJ/8AHK9//svTf+gdaf8Aflf8KP7L03/oHWn/AH5X/CgDwD/hsf4Rf88fEn/gAn/xyj/hsf4Rf88fEn/gAn/xyvf/AOy9N/6B1p/35X/Cj+y9N/6B1p/35X/CgDwD/hsf4Rf88fEn/gAn/wAco/4bH+EX/PHxJ/4AJ/8AHK9//svTf+gdaf8Aflf8KP7L03/oHWn/AH5X/CgDwD/hsf4Rf88fEn/gAn/xyj/hsf4Rf88fEn/gAn/xyvXfiZo9pN8O/EMVppcEk76bOsaRW4LsxQ4AAGSa5j9mHQ1s/gJ4StdW0cW97HZsssV1a7JVPmPwwYZH40AcT/w2P8Iv+ePiT/wAT/45R/w2P8Iv+ePiT/wAT/45Xv8A/Zem/wDQOtP+/K/4Uf2Xpv8A0DrT/vyv+FAHgH/DY/wi/wCePiT/AMAE/wDjlH/DY/wi/wCePiT/AMAE/wDjle//ANl6b/0DrT/vyv8AhR/Zem/9A60/78r/AIUAeAf8Nj/CL/nj4k/8AE/+OUf8Nj/CL/nj4k/8AE/+OV7/AP2Xpv8A0DrT/vyv+FH9l6b/ANA60/78r/hQB4B/w2P8Iv8Anj4k/wDABP8A45R/w2P8Iv8Anj4k/wDABP8A45Xv/wDZem/9A60/78r/AIUf2Xpv/QOtP+/K/wCFAHgH/DY/wi/54+JP/ABP/jlH/DY/wi/54+JP/ABP/jle/wD9l6b/ANA60/78r/hR/Zem/wDQOtP+/K/4UAeAf8Nj/CL/AJ4+JP8AwAT/AOOUf8Nj/CL/AJ4+JP8AwAT/AOOV7/8A2Xpv/QOtP+/K/wCFH9l6b/0DrT/vyv8AhQB4B/w2P8Iv+ePiT/wAT/45R/w2P8Iv+ePiT/wAT/45XsfxA0izk8Da7HbaXA8zafMI1jtwWLbDgAAZJrzX9jPw/Lp/wH0y11zQ3tL1bmctFeWhSQAtxkMM0AY3/DY/wi/54+JP/ABP/jlH/DY/wi/54+JP/ABP/jle/wD9l6b/ANA60/78r/hR/Zem/wDQOtP+/K/4UAeAf8Nj/CL/AJ4+JP8AwAT/AOOUf8Nj/CL/AJ4+JP8AwAT/AOOV7/8A2Xpv/QOtP+/K/wCFH9l6b/0DrT/vyv8AhQB4B/w2P8Iv+ePiT/wAT/45R/w2P8Iv+ePiT/wAT/45Xv8A/Zem/wDQOtP+/K/4Uf2Xpv8A0DrT/vyv+FAHgH/DY/wi/wCePiT/AMAE/wDjlH/DY/wi/wCePiT/AMAE/wDjle//ANl6b/0DrT/vyv8AhR/Zem/9A60/78r/AIUAeAf8Nj/CL/nj4k/8AE/+OVzXxT/as+F3iX4b+I/D+nR6+LzUdNntoDLZKqb3QgZO84GTX1J/Zem/9A60/wC/K/4Uf2Xpv/QOtP8Avyv+FAHlv7G//JtvhH/rjP8A+lEleu02GOOGMRwxpGg6KowB+FOoAKKKKACiiigAooooAKKKKACiiigAooooAKQsAQMjJ6Co72H7TZzW/myReajJvjOGXIxkH1r5c1L4c6R8PP2lfhcmmaprupT35vDdXGqXzXEkhWMY64A6noKAPqiiivLv2pPGGpeC/g1qup6NObfUrho7O1mHWJpXCbx7gEkUAemrPC0zQrNGZVGWQMNw+oqSvmXx/wDAzw/4K+Dtz4y8N3GoWXjnRLIak+t/bZWmuZkXfIHBbaVbkYx6V7t8LvETeLvh1oHiSRQkuoWMU0oAwA5X5se27NAHSUUUUAFFFFABRRRQAUUUUAFIWAIyQM9KHG5CuSMjGR2r5V+K3wz0jwR8UfhnrFprHiDU9Q1HxWizzalftMApy21VwAoB/SgD6roPA5orkvjOSPhL4sIOCNIucH/tm1AHVebH/wA9E/76FPr4n+Dmhfssav4W8OWniDUIY/E09tH9qE97dQqZ+43EiMHPocV9p2kMVtaQ28AxFFGqIM5woGBz9KAJaKKKACiiigAooooAKKKKAComuLdZlhaeJZW6IXAY/hSX0H2qyntvNkh82Nk8yM4ZcjGQfWvD9Z/Zs+Etn4WvbrUotTk1CG3aWTXbrVJTdIyrnzd27bkYz93FAHu1FeSfsja5rniD4HaTf69d3F7Mss0MF1cA+ZPAjkI5J5Jxxn2rqPjf4quPBfwn8R+JrPH2uysna3yMgSkYQn2yRQB15ngE4g86PzSMhNw3Y+lSV8zaN8BPD+p/BeHxXeXWoy+P7zTRqo8QG+lE6XDJ5i4+bbtGQMY9a9W/Zx8YXnjr4M+HvEWpP5l/LAYrp8Y3yIxQt+OAfxoA9DooooAKKKKACiiigAooooAKKKKACiiigAooooAKKKKACiiigAooooAKKKKAAkAZPAr59+MGr6TL+0t8JbiLVLF4Yvt/mSLcIVTKLjJzxX0BIiyRtG6hlYFWB7g15k37PvwZZix+H+kkk5P3/wD4qgDv7/XNHsdCuNdutSto9LtomlmuvMBjRF6sSOwrxv8Aa1WPxZ+ztPr3h2ZdQtbaa21OOWDkPCkgLOPouT+FeqWPgrwrY+C38GWmi20Xh94nhaxGfLKOSWXrnnJ71o6To2l6VocGh6fYwwabBD5MVsBlFj/u4PagDyr42fEHw3cfs06trtpqttMmtaS1vYLHKrPLNKm1UAHJYE8jtg12HwM0S68OfB/wrot8hjurbTYhKhGCjEbip9xnH4VQ0f4I/CnSPESeINP8E6ZDqEcnmxvhmSN+u5UJKKfoOK9DoAKKKKACiiigAooooAKKKKACvAP2mNV0uXx18KPL1KyfyPFkZm2zqfLAU53c8fjXv9ebX/wH+EN/fXF9eeA9LmubmVpppG35d2JLE/N3JNAHfDU9ObT5dQjvreS0hVmkmjkDIoUZOSPQVlW3ijwjrXhD/hIE1jTLnw9cKVN3LIot3XO0gluMZ45o8L+C/Cvhjw5N4c0DRbbT9JnZ2ltYs7GLgBicnPIApkHgXwjB4JPgqPQbMeHSjRmwKkx7SdxHJz1OetAHCftIyfDr/hSWvR662jfZ/sTixVDHv87b+78nH8W7GMfyrof2d/7X/wCFIeEP7c877f8A2ZH5nnff2/wZ/wCAbaz9G+APwe0jVI9TsfAmmC5icPGZS8qqw6EK7Ff0r00AAAAYAoAKKKKACiiigAooooAKKKKAGyyRxRPLK6pGilmZjgADqTXzb4h8Sf8AC+vFU/hvT9dtdJ+GWmXATVL03Kxy61IvJgiyQRF6t39+Afo+7t4bu1ltbmMSQzIUkQ9GUjBFeaf8M+fBj/on2k/+P/8AxVAHd6K2g6b4dij0d7KHSLCHy0FswMUSIOnHoK87+OUlj8SP2cfEs3hC8i1eC5sXktpLc7hKYzkhffKkV3XhXwX4W8K+HpvD3h7RbbTtKmZ3ktos7WZwAxOTnkACrXhXw7onhbQodD8P6dDp+mwbvKt4s7VycnrnuTQB5p4Y+JPheP8AZjs/FkmrW32a10JYJQZV3idIghjx13lhwOpyKn/ZD0K88P8A7P8A4btdQieG4nie6aNxgqJHLLn/AIDg/jWpL8D/AITy+Iz4gk8D6W1+ZvPJ2t5ZkzncY87M59q9EUBVCqAABgAdqAFooooAKKKKACiiigAooooAKKKKACiiigAooooAKKKKACiiigAooooAKKKKACiiigAooooAKKKKACiiigAooooAKKKKACiiigAooooAKKKKACiiigAooooAKKKKACiiigAooooAKKKKACiiigAooooAKKKKACiiigAooooAKKKKACiiigD/2Q==">
            <a:extLst>
              <a:ext uri="{FF2B5EF4-FFF2-40B4-BE49-F238E27FC236}">
                <a16:creationId xmlns:a16="http://schemas.microsoft.com/office/drawing/2014/main" id="{00F1862D-20E4-47F8-8C1F-10B92600C8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2" descr="data:image/jpg;base64,%20/9j/4AAQSkZJRgABAQEAYABgAAD/2wBDAAUDBAQEAwUEBAQFBQUGBwwIBwcHBw8LCwkMEQ8SEhEPERETFhwXExQaFRERGCEYGh0dHx8fExciJCIeJBweHx7/2wBDAQUFBQcGBw4ICA4eFBEUHh4eHh4eHh4eHh4eHh4eHh4eHh4eHh4eHh4eHh4eHh4eHh4eHh4eHh4eHh4eHh4eHh7/wAARCAGqAac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oTd2qkg3MII6guKT7Zaf8/UH/fwUAT0VB9stP8An6g/7+Cj7Zaf8/UH/fwUAT0VB9stP+fqD/v4KPtlp/z9Qf8AfwUAT0VB9stP+fqD/v4KPtlp/wA/UH/fwUAT0VB9stP+fqD/AL+Cj7Zaf8/UH/fwUAT0VB9stP8An6g/7+Cj7Zaf8/UH/fwUAT0VB9stP+fqD/v4KPtlp/z9Qf8AfwUAT0VB9stP+fqD/v4KPtlp/wA/UH/fwUAT0VB9stP+fqD/AL+Cj7Zaf8/UH/fwUAT0VB9stP8An6g/7+Cj7Zaf8/UH/fwUAT0VB9stP+fqD/v4KPtlp/z9Qf8AfwUAT0VB9stP+fqD/v4KPtlp/wA/UH/fwUAT0VB9stP+fqD/AL+Cj7Zaf8/UH/fwUAT0VB9stP8An6g/7+Cj7Zaf8/UH/fwUAT0VB9stP+fqD/v4KPtlp/z9Qf8AfwUAT0VB9stP+fqD/v4KPtlp/wA/UH/fwUAT0VB9stP+fqD/AL+Cj7Zaf8/UH/fwUAT0VB9stP8An6g/7+Cj7Zaf8/UH/fwUAT0VB9stP+fqD/v4KPtlp/z9Qf8AfwUAT0VB9stP+fqD/v4KPtlp/wA/UH/fwUAT0VB9stP+fqD/AL+Cj7Zaf8/UH/fwUAT0VB9stP8An6g/7+Cj7Zaf8/UH/fwUAT0VB9stP+fqD/v4KPtlp/z9Qf8AfwUAT0VB9stP+fqD/v4KnBDAEEEHoRQAUUUUAFFFFABRRRQB8UfBL4I+Cvip4o+IWoeKf7T86y8QSww/ZbkRjack5G05Oa9R/wCGPPhD6+Iv/BgP/iKi/Yx/5C3xQ/7GZ/5V9F0AfPP/AAx58IfXxF/4MB/8RR/wx58IfXxF/wCDAf8AxFfQ1FAHzz/wx58IfXxF/wCDAf8AxFH/AAx58IfXxF/4MB/8RX0NRQB88/8ADHnwh9fEX/gwH/xFH/DHnwh9fEX/AIMB/wDEV9DUUAfPP/DHnwh9fEX/AIMB/wDEUf8ADHnwh9fEX/gwH/xFfQ1FAHzz/wAMefCH18Rf+DAf/EUf8MefCH18Rf8AgwH/AMRX0NRQB88/8MefCH18Rf8AgwH/AMRR/wAMefCH18Rf+DAf/EV9DUUAfPP/AAx58IfXxF/4MB/8RR/wx58IfXxF/wCDAf8AxFfQ1FAHzz/wx58IfXxF/wCDAf8AxFH/AAx58IfXxF/4MB/8RX0NRQB88/8ADHnwh9fEX/gwH/xFH/DHnwh9fEX/AIMB/wDEV9DUUAfPP/DHnwh9fEX/AIMB/wDEUf8ADHnwh9fEX/gwH/xFfQ1FAHzz/wAMefCH18Rf+DAf/EUf8MefCH18Rf8AgwH/AMRX0NRQB88/8MefCH18Rf8AgwH/AMRR/wAMefCH18Rf+DAf/EV9DUUAfPP/AAx58IfXxF/4MB/8RR/wx58IfXxF/wCDAf8AxFfQ1FAHzz/wx58IfXxF/wCDAf8AxFH/AAx58IfXxF/4MB/8RX0NRQB88/8ADHnwh9fEX/gwH/xFH/DHnwh9fEX/AIMB/wDEV9DUUAfPP/DHnwh9fEX/AIMB/wDEUf8ADHnwh9fEX/gwH/xFfQ1FAHzz/wAMefCH18Rf+DAf/EUf8MefCH18Rf8AgwH/AMRX0NRQB88/8MefCH18Rf8AgwH/AMRR/wAMefCH18Rf+DAf/EV9DUUAfPP/AAx58IfXxF/4MB/8RR/wx58IfXxF/wCDAf8AxFfQ1FAHzz/wx58IfXxF/wCDAf8AxFH/AAx58IfXxF/4MB/8RX0NRQB88/8ADHnwh9fEX/gwH/xFH/DHnwh9fEX/AIMB/wDEV9DUUAfPP/DHnwh9fEX/AIMB/wDEUf8ADHnwh9fEX/gwH/xFfQ1FAHxr+0d+zb8OPAXwh1jxRoP9s/2haeX5Xn3gdPmcA5G0Z4NfU/wv/wCSceHP+wbB/wCgCvPP20/+TdPEf/bH/wBGLXofwv8A+SceHP8AsGwf+gCgDo6KKKACiiigAooooA+dP2Mf+Qt8UP8AsZn/AJV9F186fsY/8hb4of8AYzP/ACr6LoAKKKKACiiigAooooAKKKKACiiigAooooAKKKKACiiigAooooAKKKKACiiigAooooAKKKKACiiigAooooAKKKKACiiigAooooAKKKKACiiigAqO6uIbW3eeeQRxoMsxpLu4htLd7i4kCRoMkmsuGXT/ABRpLqUkEe/BB4ZSO4NAGXYahqmu62s1m7W1hbtySPv+x9Sf0rrahs7aCztkt7eMRxoMACpqAPGf20/+TdPEf/bH/wBGLXofwv8A+SceHP8AsGwf+gCvPP20/wDk3TxH/wBsf/Ri16H8L/8AknHhz/sGwf8AoAoA6OiiigAooooAKKKKAPnT9jH/AJC3xQ/7GZ/5V9F186fsY/8AIW+KH/YzP/KvougAooooAKKKKACiiigAooooAKKKKACiiigAooooAKKKKACiiigAooooAKKKKACiiigAooooAKKKKACiiigAooooAKKKKACiiigAooooAKKhvrqCytnuLmQJGo5J7+wrnNEv9W1nWvtkRMGnR5XawyH/AMT79qAILy01TxBrTwXUb2thbtgj+99PUn17V1dpbw2tukFvGI40GABUtFABRRRQB4z+2n/ybp4j/wC2P/oxa9D+F/8AyTjw5/2DYP8A0AV55+2n/wAm6eI/+2P/AKMWvQ/hf/yTjw5/2DYP/QBQB0dFFFABRRWVq/iTw/pGo2Wm6rrenWN7ftss7e4uUjkuG9EUnLfhQBq0UUUAfOn7GP8AyFvih/2Mz/yr6Lr50/Yx/wCQt8UP+xmf+VfRdABRRRQAUUUUAFFFFABRRRQAUUUUAFFFFABRRRQAUUUUAFFFFABRRRQAUUUUAFFFFABRRRQAUUUUAFFFFABRRRQAUUUUAFFFFABUF/eW9jatc3UgSNep9fYetSTyeVC8u1m2qTtUZJ+lcbb2974rv/tV0Gg06JsKn972+vqaAN3VNNs/EFvazC5fyVO4bDww9PY1qW8MVvAkMKBI0GFUDgClghjghWGFFSNBhVA4Ap9ABRRRQAUUUUAeM/tp/wDJuniP/tj/AOjFr0P4X/8AJOPDn/YNg/8AQBXnn7af/JuniP8A7Y/+jFr0P4X/APJOPDn/AGDYP/QBQB0dFFFAGf4k1nTvDugX2uavcpbWFjA088rHhVUZP49gO5r5R8X6bqms+Lvh78UPE0EtvqmveKIk0+zdj/oOnKpMUeOzt99vc19FfGbwCvxI8HDw5JrVzpCi7iujPBGshYxkkKVbgjODg+grwn41/DPx/bat4Ejb4l+I9dDa4iRyf2XAP7PO3/XDYuOOnzcUAfVVeceN/jl8LfBXiOfw74m8Upp+pwKjSwGznfaGGV+ZEI6Ed67rQbO60/RbSxvtSm1O5giVJbuVFV52A5cheAT7VJPp9hPL501jbSycfO8Sk/mRQB86fsOX9pqj/EfUrCbzrW58QtLDJtI3Iy5BweRx619KV85/sXKqap8T1RQqjxK4AAwBxX0ZQAUUUUAFFFFABRRRQAUUUUAFFFFABRRRQAUUUUAFFFFABRRRQAUUUUAFFFFABRRRQAUUUUAFFFFABRRRQAUV598YPiVB4DhtYIbEX2o3QLRxs+1EQcbmPXr2pvwe+JkPjuO6tp7EWOo2oDPGr7kdD0ZT169q6vqdb2PtuX3Tl+u0Pbew5vePQ6KDwMnpXiWu/tAWNj4gls7LQpbuwhkMb3HnhXfBwSq46fU8+1Th8LVxDapq9isRi6OGSdWVrnttVtSvrfT7Rrm5fai9B3Y+gqvpmtabqGj2WrQ3Ci1vEV4Wc4zuHA+tU9Y0BtU1aG4uLpmtEXmH39vrWDTTszdNNXQ3wvqepapPcXM0KR2R4i9c+3rW8qhRhQAPakijjhiWONAiKMKoHAFOpDCiiigAooooAKKKKAPGf20/+TdPEf8A2x/9GLXofwv/AOSceHP+wbB/6AK88/bT/wCTdPEf/bH/ANGLXofwv/5Jx4c/7BsH/oAoA6OiiigAooooAKKKKAPnT9jH/kLfFD/sZn/lX0XXzp+xj/yFvih/2Mz/AMq+i6ACiiigAooooAKKKKACiiigAooooAKKKKACiiigAooooAKKKKACiiigAooooAKKKKACiiigAooooAKKKKAPOPjP8M/+E6S0u7K+js9RtVKKZVJjkQnODjkc9+ab8GPhkfAou7y+vo7zUbpQjGJSI40BzgZ5Jz34roPiR420vwTon22+JkuJcra26jLSuB+gHGTXzvZfGrx3Drf9oTX8VxblstZNCoi2+gIG4fXNe1haWNxOGdOD9zz6+SPDxdbA4XFKpNe/5dPNn1gwDKVYZBGDXzZ40+Cd1Y63NcWuvafDps8jPGsxbzwCclQoGGI9cj3xWfdfEr4heOrn+ybC4j0yFm3SNZKyFE/2nyTj6YzXJ+OLT+w9fgFnrdzd3MaBmd5C0kL9+ff0rowWErYao6aqJSa2tf7+xzY7GUMTTVR024p73t93c9+8G2emSWEdpdapbRabokKxtG86goAOC3Py59TXouj6ppWqW3m6TqFpewodpa3mWQKfQ4NfDEk00jSM8sjNKcyEsfnPv616r+y0moHx/ctbMy2a2bfah/CSSNmffOanFZMqdKVVzu1qVhM79rVjRjTsnpufT9FcT8avFl74P8FSalpsaNeSzLBEzrlYy2fmI79K8o+DPxU8VX3jez0XXL06la37FAWiUPE2CQQVA446GvNo5fVrUZVo2sj1K2Y0aNeNCV7v9T6NooorhO8KKKKACiiigDxn9tP/AJN08R/9sf8A0Yteh/C//knHhz/sGwf+gCvPP20/+TdPEf8A2x/9GLXofwv/AOSceHP+wbB/6AKAOjooooAKKKKACiiigD50/Yx/5C3xQ/7GZ/5V9F186fsY/wDIW+KH/YzP/KvougAooooAKKKKACiiigAooooAKKKKACiiigAooooAKKKKACiiigAooooAKKKKACiiigAooooAKKKKACiiigDyf9ovwRqHibR7bVtLZGn0xJGkhdsb48ZJHuMfjXzAFdo2kVWKrwWxwCema+6Nd1G002xaS6w4YFVi6mT2xXzH4/1rRNHs73QdDsbVHupGe4UDckWTnHPVvT0r6HKMfUSVBRv+i63Pm84y+m28Q5cvfzfSxlweLtO0bwlDY+H7d4r+Yf6RJIMlG7tnufT0riHZpHZ3Ys7HLMTkk+tNor6Cjh4UW3Hd7vqfO18TUrqKlslZLoFXNN1XVNMZm03UbuyLEFjBM0eSOmcHmtnwF4TuPFc+ppFP5CafYvdO+zdkgcL+ODXMMT5ZPfFac0Jtw7bmfLOEVPa+x9a/D1f+Fi/CG1i8WwG5+0Bkdz8rPtYhZAR0PvVjwJ8KPC/hDVjqtl9ru7wArFJdSBvKB67QABn3610XgOzXT/Bej2a5xFZxryMH7o7Vt18LVxM1KcabtFt6H31LCwcYTqK8klr1CiiiuQ7AooooAKKKKAPGf20/+TdPEf8A2x/9GLXofwv/AOSceHP+wbB/6AK88/bT/wCTdPEf/bH/ANGLXofwv/5Jx4c/7BsH/oAoA6OiiigAooooAKKKKAPnT9jH/kLfFD/sZn/lX0XXzp+xj/yFvih/2Mz/AMq+i6ACiiigAooooAKKKKACiiigAooooAKKKKACiiigAooooAKKKKACiiigAooooAiuriG1i824kWNMhdzdMk4A/M1LRRT0sAUUUUgCiiigBGIUZYgD1NZmsa9p2mq6SXEclwqgiBXBc56cdh714N+1FqWq/wDCWafpdxcXEGjGBZAI87Xbd8zY6MR6VzWu+JrTStIh0fwoZJ5J1Ae7wWYkjoD3f+XSvUhlc5whKLu5fcvV/oeVPNYU6k4yVlH72/JfqVfiL4s8RJ4/1e6/tJl35jREfckUXZQOxH55rDsfB3ii/S3uv7JuYrW5w63tyPLg2k/faRuAKxD9oguyWV1uIn3MHX5lYHPIPv61a1rWtX1qYTatqV1esBhfNkJCj0A6AfQV9VTounFKnbbV27f13PkaldVZSlUvvor9/wCux6EPgl4mu7xf7H1HR9R05vu3sd0No9QQMnP0zXAeI9D1Lw7rUmk6zbtb3MRG9QwbKnuCOOR0r1/9k2LVhqurzIso0gxKrE/cM2e3vjr+FaPxv+FPiHX/ABW2v+H1hu1uUVZoXlEbIyjGQTwRj3rghj5UsU6NaatbfbXzPQnl8a2EVehB3vtvp5HefBf/AIQy48Irc+ELFbeGQ7LpXX975gHIcknP54weKjHwg8BjXhrH9lP5gk83yPObyd2c52fXt09qX4IeCbzwT4WltdSmjkvbqbzpljOVj4wFB78DrXe187Xryp1p+xm7Prfc+lw9CNShD20FddLbAAFAAAAHQCiiiuI7gooooAKKKKACiiigDxn9tP8A5N08R/8AbH/0Yteh/C//AJJx4c/7BsH/AKAK88/bT/5N08R/9sf/AEYteh/C/wD5Jx4c/wCwbB/6AKAOjooooAKKKKACiiigD50/Yx/5C3xQ/wCxmf8AlX0XXzp+xj/yFvih/wBjM/8AKvougAooooAKKKKACiiigAooooAKKKKACiiigAooooAKKKKACiiigAooooAKKKKACoreOSPzPMuGm3OWXcoG0HoowOg9+alop3AKKKKQBWdr+r2+k2hllIaRv9XGDyx/wp2savZaUiNdSEFzgKvJx649KiutH07UL6DUpFMjKowM/Kw7ZFAGBp/h8eJFkvPFFpBeW0vMVtPEGA9GAP3fw611GnaXpunWkVnYWNta28X+rjijCqv0Aq2K85+Onj688EaNaDS4Ynv752WN5VysaqBk47nkYrejCpXkqUHuYV6lKhF1prY7q80vTbyOeO6sLaVbhDHNujBLqeoJ618r/HTQ/D/hbxWujaDppt18pZpZJJWkyT0VQTgAV6X8CvinrXinXpdA19IJZjC00FxFHsOFxlWA47jBrufiF8OfDvjZoZtUSeG6hG1Li3cK+3+6cggj8K9LDTnl2J5azdvL8GeXiYQzPDc1BK/nv5o5j9mzxVda94YudNu7eCNtMdY43giEashGRlV4yPasL9qPxJrumzaXpOn3VxZ2dxE0kskLFDIwONpYc4A5x716t4I8JaL4P0j+zdFhdI2bfJJI255G9WNW/Enh/RfEdiLLW9OgvYA25VkHKn1BHI/CsFiqMcY6yj7vY6HhK88EqLn71t/6+48b/Zc8R69qNzqmk391c3tlbxpJE8zlzExJG3cecHrivd6y/DXh7RfDdibLQ9OgsoGbcwjHLH1JPJ/GtSufG14V6zqQVkzowVCdChGnOV2gooorlOsKKKKACiiigAooooA8Z/bT/wCTdPEf/bH/ANGLXofwv/5Jx4c/7BsH/oArzz9tP/k3TxH/ANsf/Ri16H8L/wDknHhz/sGwf+gCgDo6KKKAM/xHrWl+HdEu9b1u9jsdOtE8y4uJM7Y1zjJxz3FefaB+0B8JNb1mDSbLxZGlzcuEt/tNpPbpKx6BXkQLk9uea9NuIIbmFobiGOaJvvJIoZT9Qa+Y/wBp3xkviXQ18Aah4J1jw3bXWpRQL4k1m18qxtdr8SRyJu+YgYXO3rzigD6goqtpUS2+l2kCzeescKIJc53gKBu/HrXnHj742aD4N8Uz+Hr7wt4zv54FRjPp2kGeBtyggB9wyeeeOtAHCfsY/wDIW+KH/YzP/Kvouvmn9hm+j1Q/EbUYYp4Y7nxAZVjmTZIoZc4Ydj7V9LUAFFFFABRRRQAUUUUAFFFFABRRRQAUUUUAFFFFABRRRQAUUUUAFFFFABRRRQAUUUUAFVdVuZbTT5riGBp3RchF71U8Ra1b6Rb/ADYkuHH7uMd/c+1M8KnVnsnm1RhmRt0akYZQfX/CgDK8P6NcX93/AGxrWWdjujiYdPQkdh6CutoooAK5n4i+CtJ8b6Omn6k0sTxPvgniI3xt368EHuK6airp1JU5KUXZoipTjUi4TV0zgvhl8L9F8DXM99b3M99fSr5fnzALsT0VR0z3rvaK5H4ueLJvBvgu41e1gSa5LrDCH+6GbPJ9hg1q5VcVVV3eTMlGlhKT5VaK1Ouor54+E3xg8T6l40s9H1+SC8tr9zGrJCEaJsEgjHUcd6+h6rF4SphZ8tQnCYyni4c9MKKKK5TqCiiigAooooAKKKKACiiigDxn9tP/AJN08R/9sf8A0Yteh/C//knHhz/sGwf+gCvPP20/+TdPEf8A2x/9GLXofwv/AOSceHP+wbB/6AKAOjooooAw/HOsapoPhyfVNH8PXXiC6hK/6DbSKksik/MV3cEgc4714j8VvFXjT4qeCb3wD4f+EfivTJ9WKwXF/rsEdvbWse4FnBDncRjgCvoqigCh4b086T4f0/S2lMxtLaOEyH+IqoGf0q/RRQB86fsY/wDIW+KH/YzP/KvouvnT9jH/AJC3xQ/7GZ/5V9F0AFFFFABRRRQAUUUUAFFFFABRRRQAUUUUAFFFFABRRRQAUUUUAFFFFABRRRQAVVudQs7e7itZp0SaX7invVXxLq39k2HnLE0kjnagxwD71l+HNDmluP7Y1gmS5c7kjb+H0J/w7UAXl8PW51yTVLiV5ySCkb8hT/npW1RRQAUUUUAFFFFABWV4r8P6b4n0OfR9WiMltMBnacMpHRgexFatFVGTi1KL1JlFSTjJaM838BfB7w74T1xdZS6vL+6iz9n8/aFiz3AA5OO9ekUUVdavUrS5qjuzOjQp0I8tNWQUUUVkbBRRRQAUUUUAFFFFABRRRQB4z+2n/wAm6eI/+2P/AKMWvQ/hf/yTjw5/2DYP/QBXnn7af/JuniP/ALY/+jFr0P4X/wDJOPDn/YNg/wDQBQB0dFFFABRRRQAUUUUAfOn7GP8AyFvih/2Mz/yr6Lr50/Yx/wCQt8UP+xmf+VfRdABRRRQAUUUUAFFFFABRRRQAUUUUAFFFFABRRRQAUUUUAFFFFABRRRQAVjeJtdi0qHy48SXbj5E9Pc1qmWNpXt1mUTBclQQSoPQ4rC0bw6YNQl1DUphd3JcmMnoB6/X+VAGno7XdzpkL6nAizkZK4/I47Gr1FFABRRRQAUUUUAFFFFABRRRQAUUUUAFFFFABRRRQAUUUUAFFFFABRRRQB4z+2n/ybp4j/wC2P/oxa9D+F/8AyTjw5/2DYP8A0AV55+2n/wAm6eI/+2P/AKMWvQ/hf/yTjw5/2DYP/QBQB0dFFFABRRRQAUUUUAfOn7GP/IW+KH/YzP8Ayr6Lr50/Yx/5C3xQ/wCxmf8AlX0XQAUUUUAFFFFABRRRQAUUUUAFFFFABRRRQAUUUUAFFFFABRRRQAVieKNcXS4hDAvmXko/drjO33P+FHiLxBFpjJbwR/aLtiMRDsPf3rSWGG6+z3U9qBMgyu8ZZCeooAxfCuiTW8rapqLs97Lzgn7oPr710dFFABRRRQAUUUUAFFFFABRRRQAUUUUAFFFFABRRRQAUUUUAFFFFABRRRQAUUUUAeM/tp/8AJuniP/tj/wCjFr0P4X/8k48Of9g2D/0AV55+2n/ybp4j/wC2P/oxa9D+F/8AyTjw5/2DYP8A0AUAdHRRRQAUUUUAFFFFAHzp+xj/AMhb4of9jM/8q+i6+dP2Mf8AkLfFD/sZn/lX0XQAUUUUAFFFFABRRRQAUUUUAFFFFABRRRQAUUUUAFFFFABVe/8AtLWUwsmQXG07C3TNY/ifX/sR+w2I82+k4AHOzP8AX2qbwppdzp9tJJeXDyTzne6FshT/AI0AV/DGgNaOdQ1E+bfOSeTnZ+Pc10VFFABRRRQBFa28FrCIbaFIYwSQqLgc9aloopttu7AKKKKQBRRRQAUUUUAFFFFABRRRQAUUUUAFFFFABRRRQAUUUUAFFFFAHjP7af8Aybp4j/7Y/wDoxa9D+F//ACTjw5/2DYP/AEAV55+2n/ybp4j/AO2P/oxa9D+F/wDyTjw5/wBg2D/0AUAdHRRRQAUVk+L/ABJofhLQLnXvEWoRafptsAZZ5ASBk4AwASTnsBXBeH/2gPhjrOt2mkR6te2M96+yzfUNPmtorhuwR3ULk9skZoA9TooooA+dP2Mf+Qt8UP8AsZn/AJV9F186fsY/8hb4of8AYzP/ACr6LoAKKKKACiiigAooooAKKKKACiiigAooooAKKKKACsjUdfs7PU4bDDyyyMFfYM7M9M1J4lm1GHTWOmQmSZjtyOSoPcDvVTwxoK6ePtd2fNvpOWYnOzPYe/vQBoppdimpNqKwKLhhgt/XHrV2iigAooooAKKKKACiiigAooooAKKKKACiiigAooooAKKKKACiiigAooooAKKKKACiiigAooooA8Z/bT/5N08R/wDbH/0Yteh/C/8A5Jx4c/7BsH/oArzz9tP/AJN08R/9sf8A0Yteh/C//knHhz/sGwf+gCgDo6KKKAIL2ztL6EQ3trBcxBg4SaMOu4HIOD3Brw39qy6t/FcOj/CjQrePUfFOo30F0FVd39nW6Nlrh2/5Z8cD1z9K9R+KupeK9J8C6jeeCdEGs68EC2lszqo3E43ncQCF64zzXhvwgfx14DtLu+uvgl4n1nxPqr+dq+sXGqWnm3Mn91cv8sY7LQB9K2cTQWkMLNuaONVLepAxmvM/H3xM8YeHPFNxpGk/CHxH4js4lQpqFnKixSFlBIAI7Hj8K9NtneS3jkkiMTsgZoyclCRyOPSpKAPmn9hi6mvj8Rby4s5bKabxAZHt5Tl4iVyVPuOlfS1fOn7GP/IW+KH/AGMz/wAq+i6ACiiigAooooAKKKKACiiigAooooAKKKKACub8Ua88En9maZmW9kO0lednt9f5VqjVrB9UOmCbM+3oOmfTPrUWkaHZabcTXEIZ5ZGJDOclR6CgCXQLa8tNMjhvrgzzDkk849s96v0UUAFFFFABRRRQAUUUUAFFFFABRRRQBDez/ZrKe52F/KjZ9o6nAzivku/+L/jx9dk1OPWHhjWQstoEXyQoP3SMc8d+tfXVee3fwb8CXOvHV5NOmDNJ5jW6zEQM2c8r6e2cV6eXYnD0eb20b3+Z5eZYbE1+X2E7W31sdn4dv21TQbHUni8prm3SUp/dJGcVfpsaLHGscahUUAKoHAA7U6vNk027HpxTSVwooopDCiiigAooooAKKKKACiiigAooooAKKKKAPGf20/8Ak3TxH/2x/wDRi16H8L/+SceHP+wbB/6AK88/bT/5N08R/wDbH/0Yteh/C/8A5Jx4c/7BsH/oAoA6OiiigAooooAKKKKAPnT9jH/kLfFD/sZn/lX0XXzp+xj/AMhb4of9jM/8q+i6ACiiigAooooAKKKKACiiigAooooAKwfFuoX9ukVlp9vI01z8okA4X2HvVbxDr0zXQ0vRv3l2zYZ15C+w/rXRWgn+zRfathm2jeV6Z9qAMrwxoUelQ+bLiS7cfO/p7CtqiigAooooAKKKKACiiigAooooAKKKKACiiigAoorC17xh4X0K9Sy1jXbGyuXAIjllAbB6EjsPrVRhKbtFXJnOMFeTsjdopkEsc8KTQyJJG4DI6HIYHoQafUlBRRRQAUUUUAFFFFABRRRQAUUUUAFFFFABRRRQB4z+2n/ybp4j/wC2P/oxa9D+F/8AyTjw5/2DYP8A0AV55+2n/wAm6eI/+2P/AKMWvQ/hf/yTjw5/2DYP/QBQB0dFFFABRRRQAUUUUAfOn7GP/IW+KH/YzP8Ayr6Lr50/Yx/5C3xQ/wCxmf8AlX0XQAUUUUAFFFFABRRXJfEP4gaB4Hhg/tVp5bi4yYreBQzsB1PJAA+pq6dOdSSjBXZFSrClFym7I62iub8A+NdE8a6bJeaPJKDE22aCZdskZ7ZGSMe4NdJROEqcnGSs0FOpGpFSg7phVJp7bUYbq0trzEigo7Rn5kNYnifVryS8/sTS43+0OMSPjGAfT/GtLw5okGkW5/5aXDj95J/Qe1QWJ4c0ODSISdwluH+/KR+grXoooAKKKKACiiigAooooAKKKKACiiigAooooAKKKKACvkH4w+HvEVr8RNUkvbG7uPtdwZLeVImdZUP3QpHp0xX19RXdgca8JNySvc4MwwKxkFFu1ji/glpeq6P8NtLsdZR47pVZhE/3o0JJVT6EDtXaUUVy1ajqTc311OulTVKnGC6KwUUUVmaBRRRQAUUUUAFFFFABRRRQAUUUUAFFFFAHjP7af/JuniP/ALY/+jFr0P4X/wDJOPDn/YNg/wDQBXnn7af/ACbp4j/7Y/8Aoxa9D+F//JOPDn/YNg/9AFAHR0UUUAFFFFABRRRQB86fsY/8hb4of9jM/wDKvouvnT9jH/kLfFD/ALGZ/wCVfRdABRRRQAUUUUAFeLftC/DrXvE2p2euaDCLx4ofImtt4VsZJDLkgHr0r2msHxl4w8P+EbSO41y+EHmnbFGql3kPso5rqwdarSrKVJXfY5cbRpVqLjVdl3OF/Z68A6x4RtdQ1DXFW3ur7Yi2wcMURc8sRxkk12t/4ikbWIdP0mFbpg/749sdwD7etR2+tWvjDQZ28N6htkVgkqSI0cif7LA8rkd+9anh/RrfSbXagDzMP3khHJPp9KnFValaq51FqVhKNOjSUKb0RoCNPM83y18zbt3Y5x6Zp9FFc50BRRRQAUUUUAFFFFABRRRQAUUUUAFFFFABRRRQAUUUUAFFFFABRRRQAUUUUAFFFFABRRRQAUUUUAFFFFABRRRQAUUUUAeM/tp/8m6eI/8Atj/6MWvQ/hf/AMk48Of9g2D/ANAFeeftp/8AJuniP/tj/wCjFr0P4X/8k48Of9g2D/0AUAdHRRRQAUUUUAFFFFAHzp+xj/yFvih/2Mz/AMq+i6+dP2Mf+Qt8UP8AsZn/AJV9F0AFFFFABRRQSAMngUAFeR/EbTbHXPGEWtRQXWpvptqUSCGIyDcGJLKB1POK9AtvEMV1ro0+0gaeIA75l6A/4e9attZ2ttLLJBAkbytucqPvGrp1JQd4sipTjUVpI82+CuleJP7V1bxHr1g+mR3aJDa2ki4k2KSdzDrnnvXqFFFVWqe0lzWsTRpezjy3v5hRRRWRqFFFFABRRRQAUUUUAFFFFABRRRQAUUUUAFFFFABRRRQAUUUUAFFFFABRRRQAUUUUAFFFFABRRRQAUUUUAFFFFABRRRQB4z+2n/ybp4j/AO2P/oxa9D+F/wDyTjw5/wBg2D/0AV55+2n/AMm6eI/+2P8A6MWvQ/hf/wAk48Of9g2D/wBAFAHR0UUUAZvifWrHw54fvdc1NpFs7KIyzGOMu20eijkmuF+Gfxo8OePvF154a0vR/ENjc2tot2X1KyFuskbHAKgtu/EgCvTK8R0P/k8zxF/2LFt/6GaAPbqKK8b+Jvjr41aJ4yudN8HfCeDxDoyLGYb5r9YjISoLDBYYwcj8KAOY/Yx/5C3xQ/7GZ/5V9F18z/sJ3F9dR/EO51OzFley6+XuLcNu8pyvK574NfTFABRRSMQqlmIAAySe1AC1h+LLfVryGK108osUpxM2cED/AArK1jVLrXr06To+RBn97N2I/wAP511Wn27WtnFbtM8xRQpd+poAraFpNvpNoIYRuc8ySEcsa0KKKACiiigAooooAKKKKACiiigAooooAKKKKACiiigAooooAKKKKACiiigAooooAKKKKACiiigAooooAKKKKACiiigAooooAKKKKACiiigDxn9tP/k3TxH/ANsf/Ri16H8L/wDknHhz/sGwf+gCvPP20/8Ak3TxH/2x/wDRi16H8L/+SceHP+wbB/6AKAOjooooAqa1JqEWkXcmk28NzfrExtoppNiPJjgM3YZ718+2ehfHq2+Ld/8AERfBvhJrm802Owa1OtPsUIc7t3l5z7V9G0UAR2jTNaxNcokc5QGRVOQrY5APcZqSiigD50/Yx/5C3xQ/7GZ/5V9F186fsY/8hb4of9jM/wDKvougBGZVUsxAUDJJ6Csqw1fT9YnurCNWdEGCSPlde+Kz/FCaxqGoR6VbRmG0cbnm7MO+f8O9bOj6bbaXaC3tl92Y9WPqaAF0nTLTS7cw2ke0E5ZjySfc1coooAKKKKACiiigAooooAKKKKACiiigAooooAKKKKACiiigAooooAKKKKACiiigAooooAKKKKACiiigAooooAKKKKACiiigAooooAKKKKACiiigDxn9tP8A5N08R/8AbH/0Yteh/C//AJJx4c/7BsH/AKAK88/bT/5N08R/9sf/AEYteh/C/wD5Jx4c/wCwbB/6AKAOjooooAKKKKACiiigD50/Yx/5C3xQ/wCxmf8AlX0XXxb8C/jT4G+F3if4h2Hiy5vYZ73xBLNCILVpQVGQckdOa9U/4a7+DP8A0ENY/wDBc9AHv1FeA/8ADXfwZ/6CGsf+C56P+Gu/gz/0ENY/8Fz0Ae/UV4D/AMNd/Bn/AKCGsf8Aguej/hrv4M/9BDWP/Bc9AHv1FeA/8Nd/Bn/oIax/4Lno/wCGu/gz/wBBDWP/AAXPQB79RXgP/DXfwZ/6CGsf+C56P+Gu/gz/ANBDWP8AwXPQB79RXgP/AA138Gf+ghrH/guej/hrv4M/9BDWP/Bc9AHv1FeA/wDDXfwZ/wCghrH/AILno/4a7+DP/QQ1j/wXPQB79RXgP/DXfwZ/6CGsf+C56P8Ahrv4M/8AQQ1j/wAFz0Ae/UV4D/w138Gf+ghrH/guej/hrv4M/wDQQ1j/AMFz0Ae/UV4D/wANd/Bn/oIax/4Lno/4a7+DP/QQ1j/wXPQB79RXgP8Aw138Gf8AoIax/wCC56P+Gu/gz/0ENY/8Fz0Ae/UV4D/w138Gf+ghrH/guej/AIa7+DP/AEENY/8ABc9AHv1FeA/8Nd/Bn/oIax/4Lno/4a7+DP8A0ENY/wDBc9AHv1FeA/8ADXfwZ/6CGsf+C56P+Gu/gz/0ENY/8Fz0Ae/UV4D/AMNd/Bn/AKCGsf8Aguej/hrv4M/9BDWP/Bc9AHv1FeA/8Nd/Bn/oIax/4Lno/wCGu/gz/wBBDWP/AAXPQB79RXgP/DXfwZ/6CGsf+C56P+Gu/gz/ANBDWP8AwXPQB79RXgP/AA138Gf+ghrH/guej/hrv4M/9BDWP/Bc9AHv1FeA/wDDXfwZ/wCghrH/AILno/4a7+DP/QQ1j/wXPQB79RXgP/DXfwZ/6CGsf+C56P8Ahrv4M/8AQQ1j/wAFz0Ae/UV4D/w138Gf+ghrH/guej/hrv4M/wDQQ1j/AMFz0Ae/UV4D/wANd/Bn/oIax/4Lno/4a7+DP/QQ1j/wXPQB79RXgP8Aw138Gf8AoIax/wCC56P+Gu/gz/0ENY/8Fz0AbH7af/JuniP/ALY/+jFr0P4X/wDJOPDn/YNg/wDQBXy9+0l+0Z8M/HXwe1jwz4fvNSk1G68vyllsmRThwTknpwK+ofhf/wAk48Of9g2D/wBAFAHR0UUUAFFFFABRRRQBTfSdLdy76bZsxOSTApJP5Un9j6T/ANAux/8AAdf8Ku0UAUv7H0n/AKBdj/4Dr/hR/Y+k/wDQLsf/AAHX/CrtFAHifxR8J3V1+0B8MtR0/wAOvNpdmbz7dPDaZhhzGdvmEDAyema9f/sfSf8AoF2P/gOv+FVX8U+GU1eHR38RaQupTsVhtDex+dIw6hUzuJ+grXoApf2PpP8A0C7H/wAB1/wo/sfSf+gXY/8AgOv+FXaKAKX9j6T/ANAux/8AAdf8KP7H0n/oF2P/AIDr/hV2igCl/Y+k/wDQLsf/AAHX/Cj+x9J/6Bdj/wCA6/4VdooApf2PpP8A0C7H/wAB1/wo/sfSf+gXY/8AgOv+FXaKAKX9j6T/ANAux/8AAdf8K8f/AGkfCd1qd54AOheHXu1tvEsE139ktNwiiHVn2jhfc8V7bXL6t8RPAOk6mNM1Txr4esr0nb5E+oxI4PoQWyPxoA2/7I0n/oF2X/gOv+FH9j6T/wBAux/8B1/wq3DJHNEssMiyRuAyupyGB7g96dQBS/sfSf8AoF2P/gOv+FH9j6T/ANAux/8AAdf8Ku0UAUv7H0n/AKBdj/4Dr/hR/Y+k/wDQLsf/AAHX/CrtFAFL+x9J/wCgXY/+A6/4Uf2PpP8A0C7H/wAB1/wq7RQBS/sfSf8AoF2P/gOv+FH9j6T/ANAux/8AAdf8Ku0UAeI/theE7rWfgfqNh4Z8OSX2oNcwssNhZ75SA3JAQZNeneFdD0+HwvpUNzpFqkyWUKyK9uoZWCDIPHXNReIvH/gbw5e/Ytf8YaDpd1x+4ur+KOQfVScitzTNQsdUsYr7Tb22vbSUZjnt5VkjceoZeDQBH/Y+k/8AQLsf/Adf8KP7H0n/AKBdj/4Dr/hV2igCl/Y+k/8AQLsf/Adf8KP7H0n/AKBdj/4Dr/hV2igCl/Y+k/8AQLsf/Adf8KP7H0n/AKBdj/4Dr/hV2igCl/Y+k/8AQLsf/Adf8KP7H0n/AKBdj/4Dr/hV2igCl/Y+k/8AQLsf/Adf8K534m6BaXXw48S2un6NbzXc2lXMcEcNspd3MTBQoAyTnGK6+igDzj9n/wANpp3wV8I2Os6ElrqEGmRJcQ3VqFlR8chgwyD9a7r+x9J/6Bdj/wCA6/4VFo+v6FrM11Do+tadqMtnJ5d0lrcpK0D/AN1wpO0+xrSoApf2PpP/AEC7H/wHX/Cj+x9J/wCgXY/+A6/4VdooApf2PpP/AEC7H/wHX/Cj+x9J/wCgXY/+A6/4VdooApf2PpP/AEC7H/wHX/Cj+x9J/wCgXY/+A6/4VdooAo/2PpP/AEC7H/wHX/CrqKqKFRQqgYAAwAKWigAooooAKKKKACiiigAooooAKCMgiiigD5q+Ifw+8G+Cfjf8JZvC+gWumzXutXbXUqFmkmPk5+ZmJJ5J/OvpWvlv4zfFDw7qnxZ+H2oWVj4hltvDWq3L6k40a4+RTHsBX5fn5Havozwb4j07xZ4et9d0lbpbS4zsFzbvDJwcHKMAR0oA2KKKKACiiigAooooAKKKKACvMtd+Gvwb8L+DtYvNW8IeH4dMWKSe+ubq3V5DnJJ818vuJPGDnJGK9Nr5F8WfEfRPiF8S5F8e2viaw8FaDcg2OjRaPcS/2nOh/wBdOUUjYD0TJ/nkA9X/AGOrXVbX4IaeNRjuYraS5nk02K4Yl0tGcmIc8429PavY65z4e+L9E8Z6EdS0GK9itI5DCFurN7ZgV9EcA4ro6ACiiigAooooAKKKKACiiigDyz4rn4OeDJ38ReOPC+mTXGqMRJcvopvXkKqPvEI23gjrgVzH7HlnEdO8W6/oapZ+EdW1h5tE08Sqxt4gMElVJ8vJ/gPI7iuo8Q/HjwH4d16/0TX11/T7yznaHD6NcSJNjo8bIrBlPY5Fc7+zJY3134s8eeNoNAvPD/h3X76OTTLO6h8l5QqkNP5f8O40Ae6UUUUAFFFFABRRRQAUUUUAFea/HDxRqdrBp/gbwnJjxV4lZoLZ15+xW4/1103oFU4HqxFelV5H4v8AhF4h1P4nX/jvw78S7/w5d3tpFaGKPTIbkRxoPuq0hOATycAcnvQBy/7Knh+w8K/EL4n+HtMEn2Sx1KCJDIxZm/dDLEnqScn8a+hK+av2evB/jTT/AI2+O7rUvGmp3Fva6kguxLpkUa6sTFw5YD5Nv+xxxX0rQAUUUUAFFFFABRRRQAUUUUAFFFFABRRRQAUUUUAFFFFABRRRQAUUUUAFFFFABRRRQAUUUUAFFFFABRRRQAUUUUAFFFFABRRRQAUUUUAFFFFABRRRQAUUUUAFFFFABRRRQAUUUUAFFFFABRRRQAUUUUAFFFFABRRRQAUUUUAFFFFAH//Z">
            <a:extLst>
              <a:ext uri="{FF2B5EF4-FFF2-40B4-BE49-F238E27FC236}">
                <a16:creationId xmlns:a16="http://schemas.microsoft.com/office/drawing/2014/main" id="{627ADA62-0FB1-43A4-B004-9D6BB95AA4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4719AB-D508-4982-94AF-CE70B4435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0" b="7154"/>
          <a:stretch/>
        </p:blipFill>
        <p:spPr>
          <a:xfrm>
            <a:off x="7453639" y="642365"/>
            <a:ext cx="2281101" cy="23005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D015FD-3C25-40EF-9733-1A0E93A27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1" b="8604"/>
          <a:stretch/>
        </p:blipFill>
        <p:spPr>
          <a:xfrm>
            <a:off x="7458047" y="3829880"/>
            <a:ext cx="2391001" cy="242851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8F00ACF-3584-4EFE-921D-05A52427EE5E}"/>
              </a:ext>
            </a:extLst>
          </p:cNvPr>
          <p:cNvSpPr/>
          <p:nvPr/>
        </p:nvSpPr>
        <p:spPr>
          <a:xfrm>
            <a:off x="7453638" y="2907000"/>
            <a:ext cx="2391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Brightness of mutants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161A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447E4-FAF5-4576-BCD0-0C7BDB51DE17}"/>
              </a:ext>
            </a:extLst>
          </p:cNvPr>
          <p:cNvSpPr/>
          <p:nvPr/>
        </p:nvSpPr>
        <p:spPr>
          <a:xfrm rot="16200000">
            <a:off x="5926720" y="1472190"/>
            <a:ext cx="2346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Brightness of mutants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161V(WT)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CD2931E-07B9-4EC6-A823-47CB91CE9825}"/>
              </a:ext>
            </a:extLst>
          </p:cNvPr>
          <p:cNvSpPr/>
          <p:nvPr/>
        </p:nvSpPr>
        <p:spPr>
          <a:xfrm>
            <a:off x="7623075" y="6215635"/>
            <a:ext cx="2391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Brightness of mutants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218P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DD866E-F26E-4A98-AA08-B12B8019F634}"/>
              </a:ext>
            </a:extLst>
          </p:cNvPr>
          <p:cNvSpPr/>
          <p:nvPr/>
        </p:nvSpPr>
        <p:spPr>
          <a:xfrm rot="16200000">
            <a:off x="6008393" y="4553850"/>
            <a:ext cx="2226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Brightness of mutants</a:t>
            </a:r>
          </a:p>
          <a:p>
            <a:pPr algn="ctr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 218L(WT)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59F842-C3BA-4975-8AFF-0051FDD47309}"/>
              </a:ext>
            </a:extLst>
          </p:cNvPr>
          <p:cNvSpPr txBox="1"/>
          <p:nvPr/>
        </p:nvSpPr>
        <p:spPr>
          <a:xfrm>
            <a:off x="7738458" y="221752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double mutants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AB88E4-0594-40D1-9B01-247A64CC23F7}"/>
              </a:ext>
            </a:extLst>
          </p:cNvPr>
          <p:cNvSpPr txBox="1"/>
          <p:nvPr/>
        </p:nvSpPr>
        <p:spPr>
          <a:xfrm>
            <a:off x="7917156" y="349177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double mutants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FD11562-57C4-492C-B311-5680964787CD}"/>
              </a:ext>
            </a:extLst>
          </p:cNvPr>
          <p:cNvSpPr/>
          <p:nvPr/>
        </p:nvSpPr>
        <p:spPr>
          <a:xfrm>
            <a:off x="5396592" y="2273754"/>
            <a:ext cx="310243" cy="30207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059E0D6-E7EA-4FFB-A3F0-085F176D7BD2}"/>
              </a:ext>
            </a:extLst>
          </p:cNvPr>
          <p:cNvSpPr/>
          <p:nvPr/>
        </p:nvSpPr>
        <p:spPr>
          <a:xfrm>
            <a:off x="2556782" y="4479472"/>
            <a:ext cx="310243" cy="30207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999609A2-86A2-40D5-81FD-11ACF0EFD5A5}"/>
              </a:ext>
            </a:extLst>
          </p:cNvPr>
          <p:cNvCxnSpPr/>
          <p:nvPr/>
        </p:nvCxnSpPr>
        <p:spPr>
          <a:xfrm flipV="1">
            <a:off x="5750212" y="1653268"/>
            <a:ext cx="992714" cy="6204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DF36B74-D1EE-4357-A543-E057BCB24E3F}"/>
              </a:ext>
            </a:extLst>
          </p:cNvPr>
          <p:cNvCxnSpPr>
            <a:cxnSpLocks/>
          </p:cNvCxnSpPr>
          <p:nvPr/>
        </p:nvCxnSpPr>
        <p:spPr>
          <a:xfrm flipV="1">
            <a:off x="2914650" y="4630511"/>
            <a:ext cx="3849205" cy="3946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FE4EAB6-8600-4D72-AA21-CF57B0FC5B66}"/>
              </a:ext>
            </a:extLst>
          </p:cNvPr>
          <p:cNvSpPr txBox="1"/>
          <p:nvPr/>
        </p:nvSpPr>
        <p:spPr>
          <a:xfrm>
            <a:off x="250306" y="170120"/>
            <a:ext cx="1210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FigureS11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7B0FFCD-A2B3-4621-BDAF-5B27A7150C77}"/>
              </a:ext>
            </a:extLst>
          </p:cNvPr>
          <p:cNvSpPr txBox="1"/>
          <p:nvPr/>
        </p:nvSpPr>
        <p:spPr>
          <a:xfrm>
            <a:off x="1711008" y="39917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CD77D21-0395-42AB-8EB9-3C75CF9B36CB}"/>
              </a:ext>
            </a:extLst>
          </p:cNvPr>
          <p:cNvSpPr txBox="1"/>
          <p:nvPr/>
        </p:nvSpPr>
        <p:spPr>
          <a:xfrm>
            <a:off x="7098177" y="38145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6CCEA3-2472-4770-9898-AF688F94F4DB}"/>
              </a:ext>
            </a:extLst>
          </p:cNvPr>
          <p:cNvSpPr txBox="1"/>
          <p:nvPr/>
        </p:nvSpPr>
        <p:spPr>
          <a:xfrm>
            <a:off x="7221322" y="349177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148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305E24E-27C9-49F6-8727-283F1B09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3" y="756135"/>
            <a:ext cx="2915604" cy="194373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A2BA42F-DBAC-455E-81E2-D217311BE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53" y="771135"/>
            <a:ext cx="2870602" cy="191373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844CA03-3C7D-40CD-9708-A98911191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57" y="727717"/>
            <a:ext cx="3000854" cy="200056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335FA39-36C6-4E72-979D-09465DE0D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63" y="2779400"/>
            <a:ext cx="2770790" cy="184719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8E469DF-6A2A-44DA-A38B-0B177F9D7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53" y="2746129"/>
            <a:ext cx="2870602" cy="191373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7F3CD61F-542A-41AE-BDEE-41FDE6D0F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536" y="2911632"/>
            <a:ext cx="2622346" cy="174823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6E540A3-F2D5-46B3-A943-A106E38C42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63" y="4803417"/>
            <a:ext cx="2961631" cy="197442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B0EEC88-D23F-4CC2-BBF8-E8438C1BF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53" y="4758822"/>
            <a:ext cx="3095415" cy="206361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13AA6E8-B6A1-4871-A5C5-971AD74A7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17" y="4758822"/>
            <a:ext cx="3095415" cy="206361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CE8E3398-168C-461C-9A23-C8A52E074BE9}"/>
              </a:ext>
            </a:extLst>
          </p:cNvPr>
          <p:cNvSpPr txBox="1"/>
          <p:nvPr/>
        </p:nvSpPr>
        <p:spPr>
          <a:xfrm>
            <a:off x="250306" y="170120"/>
            <a:ext cx="1210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FigureS12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CDAB6590-946E-435D-9F27-3B367CC391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9473" y="71871"/>
            <a:ext cx="1304926" cy="69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79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5524D08-AEE4-49BE-A16F-702A969B6641}"/>
              </a:ext>
            </a:extLst>
          </p:cNvPr>
          <p:cNvSpPr txBox="1"/>
          <p:nvPr/>
        </p:nvSpPr>
        <p:spPr>
          <a:xfrm>
            <a:off x="5242891" y="6532015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Compensatory score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FEB1B8-ABC3-47CC-8067-EFD43D34053A}"/>
              </a:ext>
            </a:extLst>
          </p:cNvPr>
          <p:cNvSpPr txBox="1"/>
          <p:nvPr/>
        </p:nvSpPr>
        <p:spPr>
          <a:xfrm rot="16200000">
            <a:off x="2925418" y="3290500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Distance (A)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16E291-9E54-4FE9-9939-8E5A8F35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55" y="628945"/>
            <a:ext cx="4151202" cy="58539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915013C-2B55-4EEC-8E88-5B315DD2CC71}"/>
              </a:ext>
            </a:extLst>
          </p:cNvPr>
          <p:cNvSpPr txBox="1"/>
          <p:nvPr/>
        </p:nvSpPr>
        <p:spPr>
          <a:xfrm>
            <a:off x="1244009" y="233916"/>
            <a:ext cx="1210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FigureS13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688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77B7BF-850B-4B3B-BEC7-75CAC9460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4"/>
          <a:stretch/>
        </p:blipFill>
        <p:spPr bwMode="auto">
          <a:xfrm>
            <a:off x="1064987" y="645701"/>
            <a:ext cx="4841874" cy="334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5ED7C383-7BFB-468B-9A71-A6801D47D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" b="6097"/>
          <a:stretch/>
        </p:blipFill>
        <p:spPr bwMode="auto">
          <a:xfrm>
            <a:off x="7649936" y="1373055"/>
            <a:ext cx="2984045" cy="348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E26471-662D-4C91-B480-65EAA058B13B}"/>
              </a:ext>
            </a:extLst>
          </p:cNvPr>
          <p:cNvSpPr txBox="1"/>
          <p:nvPr/>
        </p:nvSpPr>
        <p:spPr>
          <a:xfrm rot="16200000">
            <a:off x="6273511" y="2980904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% rescuable genotypes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463AC5-58C4-4ED8-8778-A5DDCF78E48E}"/>
              </a:ext>
            </a:extLst>
          </p:cNvPr>
          <p:cNvSpPr txBox="1"/>
          <p:nvPr/>
        </p:nvSpPr>
        <p:spPr>
          <a:xfrm>
            <a:off x="694330" y="217351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375E50-6269-4290-B5F5-7E9553B89E98}"/>
              </a:ext>
            </a:extLst>
          </p:cNvPr>
          <p:cNvSpPr txBox="1"/>
          <p:nvPr/>
        </p:nvSpPr>
        <p:spPr>
          <a:xfrm>
            <a:off x="694330" y="34563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C37CEC-4DEB-4BA1-827D-D7728F9A7C2E}"/>
              </a:ext>
            </a:extLst>
          </p:cNvPr>
          <p:cNvSpPr txBox="1"/>
          <p:nvPr/>
        </p:nvSpPr>
        <p:spPr>
          <a:xfrm>
            <a:off x="680997" y="386049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8312B1F-8E1E-4376-9F3B-603653753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t="50000" b="6959"/>
          <a:stretch/>
        </p:blipFill>
        <p:spPr bwMode="auto">
          <a:xfrm>
            <a:off x="1404256" y="4173057"/>
            <a:ext cx="4534101" cy="144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667B296-5A7A-4A1B-B522-F0583C6AAB3E}"/>
              </a:ext>
            </a:extLst>
          </p:cNvPr>
          <p:cNvSpPr txBox="1"/>
          <p:nvPr/>
        </p:nvSpPr>
        <p:spPr>
          <a:xfrm>
            <a:off x="2846615" y="5647943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# of substitutions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A5C61BF-9F2A-43D3-8FD8-47FE5D6C7184}"/>
              </a:ext>
            </a:extLst>
          </p:cNvPr>
          <p:cNvSpPr txBox="1"/>
          <p:nvPr/>
        </p:nvSpPr>
        <p:spPr>
          <a:xfrm rot="16200000">
            <a:off x="72438" y="4746743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% of rescuable genotypes</a:t>
            </a:r>
          </a:p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rescuability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&gt;0.1)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929FAD-6FE5-4218-8720-F4FC9737D733}"/>
              </a:ext>
            </a:extLst>
          </p:cNvPr>
          <p:cNvSpPr txBox="1"/>
          <p:nvPr/>
        </p:nvSpPr>
        <p:spPr>
          <a:xfrm>
            <a:off x="6711683" y="114722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D90B980-0F48-4A7A-AB2C-6D894581669E}"/>
              </a:ext>
            </a:extLst>
          </p:cNvPr>
          <p:cNvSpPr txBox="1"/>
          <p:nvPr/>
        </p:nvSpPr>
        <p:spPr>
          <a:xfrm>
            <a:off x="6780571" y="292869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DAE7C7-838A-473B-98B0-AC2821F10533}"/>
              </a:ext>
            </a:extLst>
          </p:cNvPr>
          <p:cNvSpPr txBox="1"/>
          <p:nvPr/>
        </p:nvSpPr>
        <p:spPr>
          <a:xfrm>
            <a:off x="1244009" y="233916"/>
            <a:ext cx="1210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FigureS14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7DBAE3-766F-40AE-BD39-0717BF8A4694}"/>
              </a:ext>
            </a:extLst>
          </p:cNvPr>
          <p:cNvSpPr txBox="1"/>
          <p:nvPr/>
        </p:nvSpPr>
        <p:spPr>
          <a:xfrm>
            <a:off x="8001001" y="4897084"/>
            <a:ext cx="3424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Average normalized  FI score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6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79F0507-5041-4133-9BAA-CD9DFC1C6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209" y="325567"/>
            <a:ext cx="3193078" cy="319307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A9BB2D1-7155-43DD-8AB1-438C1B283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7"/>
          <a:stretch/>
        </p:blipFill>
        <p:spPr>
          <a:xfrm>
            <a:off x="7377696" y="3641768"/>
            <a:ext cx="3193078" cy="3061943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4597E84D-208E-4C52-8DCC-D910F16424C4}"/>
              </a:ext>
            </a:extLst>
          </p:cNvPr>
          <p:cNvSpPr txBox="1"/>
          <p:nvPr/>
        </p:nvSpPr>
        <p:spPr>
          <a:xfrm>
            <a:off x="2151509" y="32556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53BA63-29CC-4116-8849-082646EB8EDB}"/>
              </a:ext>
            </a:extLst>
          </p:cNvPr>
          <p:cNvSpPr txBox="1"/>
          <p:nvPr/>
        </p:nvSpPr>
        <p:spPr>
          <a:xfrm>
            <a:off x="2192092" y="333399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EAE97E1-5E75-4C5D-BA92-DF7538FC14DA}"/>
              </a:ext>
            </a:extLst>
          </p:cNvPr>
          <p:cNvSpPr txBox="1"/>
          <p:nvPr/>
        </p:nvSpPr>
        <p:spPr>
          <a:xfrm>
            <a:off x="7656744" y="331258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7D00F67-20D3-4984-B168-D922F6C21540}"/>
              </a:ext>
            </a:extLst>
          </p:cNvPr>
          <p:cNvSpPr txBox="1"/>
          <p:nvPr/>
        </p:nvSpPr>
        <p:spPr>
          <a:xfrm>
            <a:off x="7666362" y="304158"/>
            <a:ext cx="304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5B2A1DD-1DA9-4AA3-ACB4-A095B23BD749}"/>
              </a:ext>
            </a:extLst>
          </p:cNvPr>
          <p:cNvSpPr txBox="1"/>
          <p:nvPr/>
        </p:nvSpPr>
        <p:spPr>
          <a:xfrm>
            <a:off x="226057" y="29366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Figure3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5ED27B-2339-47B9-81C8-4181FEF3E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92" y="626915"/>
            <a:ext cx="3657607" cy="274320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653AA91-D84B-42E2-AFF7-5158A8AC6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83" y="3622003"/>
            <a:ext cx="3657607" cy="2743206"/>
          </a:xfrm>
          <a:prstGeom prst="rect">
            <a:avLst/>
          </a:prstGeom>
        </p:spPr>
      </p:pic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5BCEDEB-976C-424E-90EA-F5609E849416}"/>
              </a:ext>
            </a:extLst>
          </p:cNvPr>
          <p:cNvCxnSpPr>
            <a:cxnSpLocks/>
          </p:cNvCxnSpPr>
          <p:nvPr/>
        </p:nvCxnSpPr>
        <p:spPr>
          <a:xfrm>
            <a:off x="3501122" y="799732"/>
            <a:ext cx="140153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C9744D1-624E-4B2C-A1C1-6EDB3D725E23}"/>
              </a:ext>
            </a:extLst>
          </p:cNvPr>
          <p:cNvCxnSpPr>
            <a:cxnSpLocks/>
          </p:cNvCxnSpPr>
          <p:nvPr/>
        </p:nvCxnSpPr>
        <p:spPr>
          <a:xfrm>
            <a:off x="3437167" y="3985163"/>
            <a:ext cx="140153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7CF1478-F99B-4E18-9D30-F9CDEC0C6075}"/>
              </a:ext>
            </a:extLst>
          </p:cNvPr>
          <p:cNvSpPr txBox="1"/>
          <p:nvPr/>
        </p:nvSpPr>
        <p:spPr>
          <a:xfrm>
            <a:off x="3805149" y="3738942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p:5.8e-8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32E98C7-EABD-47A6-BBFC-9A56C0285AE6}"/>
              </a:ext>
            </a:extLst>
          </p:cNvPr>
          <p:cNvSpPr txBox="1"/>
          <p:nvPr/>
        </p:nvSpPr>
        <p:spPr>
          <a:xfrm>
            <a:off x="3805149" y="553511"/>
            <a:ext cx="7922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p:3.8e-128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96ACD504-8CA8-4F67-AFB8-3B865DF89C65}"/>
              </a:ext>
            </a:extLst>
          </p:cNvPr>
          <p:cNvSpPr/>
          <p:nvPr/>
        </p:nvSpPr>
        <p:spPr>
          <a:xfrm>
            <a:off x="5777023" y="799732"/>
            <a:ext cx="562288" cy="220573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EDC0D91A-0976-444E-8800-CD7C13364831}"/>
              </a:ext>
            </a:extLst>
          </p:cNvPr>
          <p:cNvSpPr/>
          <p:nvPr/>
        </p:nvSpPr>
        <p:spPr>
          <a:xfrm>
            <a:off x="5814780" y="3815833"/>
            <a:ext cx="562288" cy="220573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8F8060-F5D7-40FA-9A1E-CB1BC411ED01}"/>
              </a:ext>
            </a:extLst>
          </p:cNvPr>
          <p:cNvSpPr txBox="1"/>
          <p:nvPr/>
        </p:nvSpPr>
        <p:spPr>
          <a:xfrm rot="5400000">
            <a:off x="5484635" y="528599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stability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94EA92-36B8-47C6-AFBA-5FD2287BA705}"/>
              </a:ext>
            </a:extLst>
          </p:cNvPr>
          <p:cNvSpPr txBox="1"/>
          <p:nvPr/>
        </p:nvSpPr>
        <p:spPr>
          <a:xfrm rot="5400000">
            <a:off x="5434204" y="22316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stability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95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D27AFB1F-3979-4920-9FD7-2A8FB4180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68" y="2268906"/>
            <a:ext cx="1663066" cy="166306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2ECEAE4-77EF-439E-BD83-81006E2C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6" y="2205104"/>
            <a:ext cx="1715411" cy="171541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833A089-B75A-4095-AF0E-A1A0B3071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7" y="529894"/>
            <a:ext cx="1574277" cy="157427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8CCFB51-AAAB-430B-B0CD-150AF08E8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81" y="471632"/>
            <a:ext cx="1663066" cy="166306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A01B4AD-6AB9-4117-A4D7-60FE9FE7F6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2" b="44543"/>
          <a:stretch/>
        </p:blipFill>
        <p:spPr>
          <a:xfrm>
            <a:off x="4580231" y="215507"/>
            <a:ext cx="6641526" cy="351728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C39D61A-F5D2-4D4A-9352-EB391E040E8C}"/>
              </a:ext>
            </a:extLst>
          </p:cNvPr>
          <p:cNvSpPr txBox="1"/>
          <p:nvPr/>
        </p:nvSpPr>
        <p:spPr>
          <a:xfrm>
            <a:off x="1338228" y="215507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CRAJ730102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6C16C74-3D9D-41B4-B37D-0F3F1C3D614E}"/>
              </a:ext>
            </a:extLst>
          </p:cNvPr>
          <p:cNvSpPr txBox="1"/>
          <p:nvPr/>
        </p:nvSpPr>
        <p:spPr>
          <a:xfrm>
            <a:off x="3037718" y="236158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KARS60109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6FCFC5C-4FAA-40E3-BB0E-AD4438E54E72}"/>
              </a:ext>
            </a:extLst>
          </p:cNvPr>
          <p:cNvSpPr txBox="1"/>
          <p:nvPr/>
        </p:nvSpPr>
        <p:spPr>
          <a:xfrm>
            <a:off x="1704339" y="1992518"/>
            <a:ext cx="1763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(7,8,9,11,19,20,21,22,23)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2D391D3-5339-42CE-871C-BF0624B0AC8E}"/>
              </a:ext>
            </a:extLst>
          </p:cNvPr>
          <p:cNvSpPr txBox="1"/>
          <p:nvPr/>
        </p:nvSpPr>
        <p:spPr>
          <a:xfrm>
            <a:off x="1598749" y="3835589"/>
            <a:ext cx="2157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(106,108,110,111,112,131,135)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DECE85C-D788-40CC-98B9-37F5CC7CB431}"/>
              </a:ext>
            </a:extLst>
          </p:cNvPr>
          <p:cNvSpPr txBox="1"/>
          <p:nvPr/>
        </p:nvSpPr>
        <p:spPr>
          <a:xfrm>
            <a:off x="1569585" y="4058242"/>
            <a:ext cx="2233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AAindex value distance to WT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C637FD-4C4E-4119-B0AA-6737A81BA801}"/>
              </a:ext>
            </a:extLst>
          </p:cNvPr>
          <p:cNvSpPr txBox="1"/>
          <p:nvPr/>
        </p:nvSpPr>
        <p:spPr>
          <a:xfrm rot="16200000">
            <a:off x="243968" y="1791685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Fitness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48D2D7F5-157D-4196-BCA9-20ECBBDC2D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" b="6226"/>
          <a:stretch/>
        </p:blipFill>
        <p:spPr>
          <a:xfrm>
            <a:off x="916157" y="4452913"/>
            <a:ext cx="3206880" cy="234168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CD76272D-9A7D-4452-BA05-8C867395EE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278" y="4457035"/>
            <a:ext cx="2743206" cy="2286005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0C04F6B-A0BB-45E8-BE6D-4AFF6E629D24}"/>
              </a:ext>
            </a:extLst>
          </p:cNvPr>
          <p:cNvSpPr txBox="1"/>
          <p:nvPr/>
        </p:nvSpPr>
        <p:spPr>
          <a:xfrm>
            <a:off x="819608" y="429902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BF51243-3F7C-4B90-B2C1-90DD7F49D3F7}"/>
              </a:ext>
            </a:extLst>
          </p:cNvPr>
          <p:cNvSpPr txBox="1"/>
          <p:nvPr/>
        </p:nvSpPr>
        <p:spPr>
          <a:xfrm>
            <a:off x="4238357" y="432549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31877DC-4795-4B5A-B0D3-3DD20F4A5F44}"/>
              </a:ext>
            </a:extLst>
          </p:cNvPr>
          <p:cNvSpPr txBox="1"/>
          <p:nvPr/>
        </p:nvSpPr>
        <p:spPr>
          <a:xfrm>
            <a:off x="857163" y="9072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946A9C8-814D-4071-913F-093FDABBE37D}"/>
              </a:ext>
            </a:extLst>
          </p:cNvPr>
          <p:cNvSpPr txBox="1"/>
          <p:nvPr/>
        </p:nvSpPr>
        <p:spPr>
          <a:xfrm>
            <a:off x="2884460" y="1548758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R:-0.01, N.S.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96F7B23-8CCE-41DE-BFC1-45154C0EC9D4}"/>
              </a:ext>
            </a:extLst>
          </p:cNvPr>
          <p:cNvSpPr txBox="1"/>
          <p:nvPr/>
        </p:nvSpPr>
        <p:spPr>
          <a:xfrm>
            <a:off x="1215060" y="1397699"/>
            <a:ext cx="7922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R:-0.71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p: 2.8e-17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BEDA906-A24A-4426-AA85-1283AFECC0B4}"/>
              </a:ext>
            </a:extLst>
          </p:cNvPr>
          <p:cNvSpPr txBox="1"/>
          <p:nvPr/>
        </p:nvSpPr>
        <p:spPr>
          <a:xfrm>
            <a:off x="1615868" y="3342221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R:0.07, N.S.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DC413F3-1FE9-402C-802D-6019705D8623}"/>
              </a:ext>
            </a:extLst>
          </p:cNvPr>
          <p:cNvSpPr txBox="1"/>
          <p:nvPr/>
        </p:nvSpPr>
        <p:spPr>
          <a:xfrm>
            <a:off x="2912903" y="3221251"/>
            <a:ext cx="7553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R:-0.76</a:t>
            </a:r>
          </a:p>
          <a:p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p:7.7e-51</a:t>
            </a:r>
            <a:endParaRPr lang="zh-CN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61F49AC-DB8C-4BDA-A80B-4CEC2D1CF47D}"/>
              </a:ext>
            </a:extLst>
          </p:cNvPr>
          <p:cNvSpPr txBox="1"/>
          <p:nvPr/>
        </p:nvSpPr>
        <p:spPr>
          <a:xfrm>
            <a:off x="828372" y="13339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C8B64D-CE22-4A9D-B2BD-FB6E76FDD75A}"/>
              </a:ext>
            </a:extLst>
          </p:cNvPr>
          <p:cNvSpPr txBox="1"/>
          <p:nvPr/>
        </p:nvSpPr>
        <p:spPr>
          <a:xfrm>
            <a:off x="7467603" y="3789343"/>
            <a:ext cx="3746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553 physicochemical features of amino acids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8FAE46C-1F5A-48AC-9093-A285E5A792A3}"/>
              </a:ext>
            </a:extLst>
          </p:cNvPr>
          <p:cNvSpPr txBox="1"/>
          <p:nvPr/>
        </p:nvSpPr>
        <p:spPr>
          <a:xfrm>
            <a:off x="5966952" y="3791194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% of substitutions in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loop regions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30A3E8-E672-430E-8D5B-44BBB39A3F8B}"/>
              </a:ext>
            </a:extLst>
          </p:cNvPr>
          <p:cNvSpPr txBox="1"/>
          <p:nvPr/>
        </p:nvSpPr>
        <p:spPr>
          <a:xfrm>
            <a:off x="818166" y="474689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41E283B-05F6-45CF-B1CB-67FFEE62BDD2}"/>
              </a:ext>
            </a:extLst>
          </p:cNvPr>
          <p:cNvSpPr txBox="1"/>
          <p:nvPr/>
        </p:nvSpPr>
        <p:spPr>
          <a:xfrm>
            <a:off x="2466265" y="460513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E1172A8-41FE-4E6D-9CCB-B016D997C528}"/>
              </a:ext>
            </a:extLst>
          </p:cNvPr>
          <p:cNvSpPr txBox="1"/>
          <p:nvPr/>
        </p:nvSpPr>
        <p:spPr>
          <a:xfrm>
            <a:off x="828372" y="2141559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7C7630-9DAF-417B-AB92-0B32404C670E}"/>
              </a:ext>
            </a:extLst>
          </p:cNvPr>
          <p:cNvSpPr txBox="1"/>
          <p:nvPr/>
        </p:nvSpPr>
        <p:spPr>
          <a:xfrm>
            <a:off x="2514616" y="2164751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2F0CD3-2DCD-4BB9-849E-158A91095F2C}"/>
              </a:ext>
            </a:extLst>
          </p:cNvPr>
          <p:cNvSpPr txBox="1"/>
          <p:nvPr/>
        </p:nvSpPr>
        <p:spPr>
          <a:xfrm>
            <a:off x="-38355" y="-46239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Figure4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C10D903-D1EF-4FC3-B1AB-FDC378B2486E}"/>
              </a:ext>
            </a:extLst>
          </p:cNvPr>
          <p:cNvCxnSpPr>
            <a:cxnSpLocks/>
          </p:cNvCxnSpPr>
          <p:nvPr/>
        </p:nvCxnSpPr>
        <p:spPr>
          <a:xfrm>
            <a:off x="5698611" y="4853023"/>
            <a:ext cx="95513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8FED6C3-EA81-4F25-B2E2-A6E9984C4C40}"/>
              </a:ext>
            </a:extLst>
          </p:cNvPr>
          <p:cNvSpPr txBox="1"/>
          <p:nvPr/>
        </p:nvSpPr>
        <p:spPr>
          <a:xfrm>
            <a:off x="5815659" y="4606802"/>
            <a:ext cx="7922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p:3.5e-61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68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6AE4752-7B08-4A3D-BD16-ED80D0D2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22" y="335833"/>
            <a:ext cx="3541507" cy="354150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8C5C9E2-C7C6-4C3D-81C0-509FE4C19FD1}"/>
              </a:ext>
            </a:extLst>
          </p:cNvPr>
          <p:cNvSpPr txBox="1"/>
          <p:nvPr/>
        </p:nvSpPr>
        <p:spPr>
          <a:xfrm>
            <a:off x="7246054" y="219164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28CF00F-B0E7-4BDA-AA54-EE881E188F72}"/>
              </a:ext>
            </a:extLst>
          </p:cNvPr>
          <p:cNvSpPr txBox="1"/>
          <p:nvPr/>
        </p:nvSpPr>
        <p:spPr>
          <a:xfrm>
            <a:off x="507030" y="260799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Figure5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ADF550-D457-4103-A744-2072D80B69DC}"/>
              </a:ext>
            </a:extLst>
          </p:cNvPr>
          <p:cNvSpPr txBox="1"/>
          <p:nvPr/>
        </p:nvSpPr>
        <p:spPr>
          <a:xfrm>
            <a:off x="7655849" y="451253"/>
            <a:ext cx="1202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R: -0.32, p: 0.0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A34485-A6FB-40A7-A315-FA68B422E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51" y="570381"/>
            <a:ext cx="3184168" cy="3184168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AE00FFF-7BBD-45A1-B9F3-99CED8BA9C23}"/>
              </a:ext>
            </a:extLst>
          </p:cNvPr>
          <p:cNvCxnSpPr>
            <a:cxnSpLocks/>
          </p:cNvCxnSpPr>
          <p:nvPr/>
        </p:nvCxnSpPr>
        <p:spPr>
          <a:xfrm flipH="1" flipV="1">
            <a:off x="3121735" y="1909519"/>
            <a:ext cx="951188" cy="85066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1886868-BA1E-44B6-A85B-C93995805C78}"/>
              </a:ext>
            </a:extLst>
          </p:cNvPr>
          <p:cNvCxnSpPr>
            <a:cxnSpLocks/>
          </p:cNvCxnSpPr>
          <p:nvPr/>
        </p:nvCxnSpPr>
        <p:spPr>
          <a:xfrm flipH="1">
            <a:off x="3182509" y="1729871"/>
            <a:ext cx="1416669" cy="735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512A68D-2137-4EE7-A64F-A4DC84EE9778}"/>
              </a:ext>
            </a:extLst>
          </p:cNvPr>
          <p:cNvCxnSpPr>
            <a:cxnSpLocks/>
          </p:cNvCxnSpPr>
          <p:nvPr/>
        </p:nvCxnSpPr>
        <p:spPr>
          <a:xfrm>
            <a:off x="4008904" y="464414"/>
            <a:ext cx="28664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E84A4CC-BCED-4990-9FAD-FC679214A10D}"/>
              </a:ext>
            </a:extLst>
          </p:cNvPr>
          <p:cNvCxnSpPr>
            <a:cxnSpLocks/>
          </p:cNvCxnSpPr>
          <p:nvPr/>
        </p:nvCxnSpPr>
        <p:spPr>
          <a:xfrm>
            <a:off x="4008904" y="962568"/>
            <a:ext cx="286649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DB58992-F5ED-4AC9-8E6A-3E42F698B598}"/>
              </a:ext>
            </a:extLst>
          </p:cNvPr>
          <p:cNvSpPr txBox="1"/>
          <p:nvPr/>
        </p:nvSpPr>
        <p:spPr>
          <a:xfrm>
            <a:off x="4382897" y="219165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feature cannot predict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compensation (total:N1)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51F72B5-1B65-414D-9D8F-FF67B9533529}"/>
              </a:ext>
            </a:extLst>
          </p:cNvPr>
          <p:cNvSpPr txBox="1"/>
          <p:nvPr/>
        </p:nvSpPr>
        <p:spPr>
          <a:xfrm>
            <a:off x="4382897" y="708881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feature can predict 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compensation (total:N2)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9A24DD7-8292-429F-93C6-7F74406A0A0B}"/>
              </a:ext>
            </a:extLst>
          </p:cNvPr>
          <p:cNvSpPr txBox="1"/>
          <p:nvPr/>
        </p:nvSpPr>
        <p:spPr>
          <a:xfrm>
            <a:off x="1752851" y="21916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FF859A0-28CF-445D-83C7-9FDB263F6EC8}"/>
              </a:ext>
            </a:extLst>
          </p:cNvPr>
          <p:cNvSpPr txBox="1"/>
          <p:nvPr/>
        </p:nvSpPr>
        <p:spPr>
          <a:xfrm>
            <a:off x="2643709" y="701836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2766DCE1-9FF1-4445-B24C-3E9E23DFF6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r="2949" b="2963"/>
          <a:stretch/>
        </p:blipFill>
        <p:spPr>
          <a:xfrm>
            <a:off x="1537029" y="3667201"/>
            <a:ext cx="4165042" cy="3190799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303B3B4C-660B-4629-86AD-CCB22C2AD7AE}"/>
              </a:ext>
            </a:extLst>
          </p:cNvPr>
          <p:cNvSpPr txBox="1"/>
          <p:nvPr/>
        </p:nvSpPr>
        <p:spPr>
          <a:xfrm>
            <a:off x="1752851" y="330467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61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F2D6B19-22F9-4790-85BB-32ECD3ABA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b="15811"/>
          <a:stretch/>
        </p:blipFill>
        <p:spPr>
          <a:xfrm>
            <a:off x="2500484" y="2240179"/>
            <a:ext cx="3568507" cy="20633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FD02F6-2410-48CC-8ACF-80AD6C4BD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62" y="1295387"/>
            <a:ext cx="2743206" cy="228600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04EEDB2-9E8B-486C-8B8E-F5AD7D7180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"/>
          <a:stretch/>
        </p:blipFill>
        <p:spPr>
          <a:xfrm>
            <a:off x="6096000" y="3429000"/>
            <a:ext cx="4483265" cy="326985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C7F60BC-B85E-4CAF-93A4-F705E5A77E15}"/>
              </a:ext>
            </a:extLst>
          </p:cNvPr>
          <p:cNvSpPr txBox="1"/>
          <p:nvPr/>
        </p:nvSpPr>
        <p:spPr>
          <a:xfrm>
            <a:off x="7455187" y="5562613"/>
            <a:ext cx="751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11.3%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44CC55-82A9-4A8D-97CE-3B35B5273E11}"/>
              </a:ext>
            </a:extLst>
          </p:cNvPr>
          <p:cNvSpPr txBox="1"/>
          <p:nvPr/>
        </p:nvSpPr>
        <p:spPr>
          <a:xfrm>
            <a:off x="7447556" y="4064171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54.7%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45A3362-B3AA-496F-B48B-4F69DA5575ED}"/>
              </a:ext>
            </a:extLst>
          </p:cNvPr>
          <p:cNvSpPr/>
          <p:nvPr/>
        </p:nvSpPr>
        <p:spPr>
          <a:xfrm>
            <a:off x="7153154" y="1851949"/>
            <a:ext cx="1157469" cy="116421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2BCE39D-BFC1-4B48-A677-A9CA9FF40FB7}"/>
              </a:ext>
            </a:extLst>
          </p:cNvPr>
          <p:cNvSpPr/>
          <p:nvPr/>
        </p:nvSpPr>
        <p:spPr>
          <a:xfrm>
            <a:off x="8337632" y="1464197"/>
            <a:ext cx="765857" cy="155196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6AF8F51-7189-457C-A85A-33BA272E04F2}"/>
              </a:ext>
            </a:extLst>
          </p:cNvPr>
          <p:cNvSpPr txBox="1"/>
          <p:nvPr/>
        </p:nvSpPr>
        <p:spPr>
          <a:xfrm>
            <a:off x="7309272" y="1513395"/>
            <a:ext cx="751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11.3%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65BCC65-7685-4547-BDD1-A9CA0EA43CC3}"/>
              </a:ext>
            </a:extLst>
          </p:cNvPr>
          <p:cNvSpPr txBox="1"/>
          <p:nvPr/>
        </p:nvSpPr>
        <p:spPr>
          <a:xfrm>
            <a:off x="8358013" y="1131892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54.7%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438AA63-32B7-4637-9C96-249A380D918B}"/>
              </a:ext>
            </a:extLst>
          </p:cNvPr>
          <p:cNvSpPr/>
          <p:nvPr/>
        </p:nvSpPr>
        <p:spPr>
          <a:xfrm>
            <a:off x="8361099" y="588190"/>
            <a:ext cx="2351272" cy="60415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ECF1AC-6EE3-4605-B113-5242EB78173E}"/>
              </a:ext>
            </a:extLst>
          </p:cNvPr>
          <p:cNvSpPr txBox="1"/>
          <p:nvPr/>
        </p:nvSpPr>
        <p:spPr>
          <a:xfrm>
            <a:off x="6172394" y="588189"/>
            <a:ext cx="4612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subset, predictive data   N1 = 98           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∑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N1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subset, all data               N1+N2 = 105  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∑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N1+N2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70F40E7-A810-45BC-AEEF-717F4F96F2D9}"/>
              </a:ext>
            </a:extLst>
          </p:cNvPr>
          <p:cNvSpPr txBox="1"/>
          <p:nvPr/>
        </p:nvSpPr>
        <p:spPr>
          <a:xfrm>
            <a:off x="8535130" y="19733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Fisher exact test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EB1FC60-ADB0-4D4D-B332-36AC8C9A4A69}"/>
              </a:ext>
            </a:extLst>
          </p:cNvPr>
          <p:cNvSpPr txBox="1"/>
          <p:nvPr/>
        </p:nvSpPr>
        <p:spPr>
          <a:xfrm>
            <a:off x="5943554" y="43430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3E7C649-40F2-4C7B-A36F-25FE956D471D}"/>
              </a:ext>
            </a:extLst>
          </p:cNvPr>
          <p:cNvSpPr txBox="1"/>
          <p:nvPr/>
        </p:nvSpPr>
        <p:spPr>
          <a:xfrm>
            <a:off x="5943554" y="328037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3497530E-EF98-4AA4-A537-1001F9906F36}"/>
              </a:ext>
            </a:extLst>
          </p:cNvPr>
          <p:cNvSpPr/>
          <p:nvPr/>
        </p:nvSpPr>
        <p:spPr>
          <a:xfrm rot="20216122">
            <a:off x="4564034" y="1775046"/>
            <a:ext cx="879676" cy="218008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FA37BC01-251D-4229-B4F5-1413D5D01FDF}"/>
              </a:ext>
            </a:extLst>
          </p:cNvPr>
          <p:cNvSpPr/>
          <p:nvPr/>
        </p:nvSpPr>
        <p:spPr>
          <a:xfrm rot="5400000">
            <a:off x="7970727" y="3739099"/>
            <a:ext cx="556563" cy="218008"/>
          </a:xfrm>
          <a:prstGeom prst="rightArrow">
            <a:avLst>
              <a:gd name="adj1" fmla="val 44691"/>
              <a:gd name="adj2" fmla="val 5000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5F5EBCE-B45E-465C-B8E6-2ABEF6A87E19}"/>
              </a:ext>
            </a:extLst>
          </p:cNvPr>
          <p:cNvSpPr txBox="1"/>
          <p:nvPr/>
        </p:nvSpPr>
        <p:spPr>
          <a:xfrm>
            <a:off x="507030" y="260799"/>
            <a:ext cx="1170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Figure5-2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E391A4-88D2-426B-AD29-8917930596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7" t="5222" r="7845" b="35399"/>
          <a:stretch/>
        </p:blipFill>
        <p:spPr>
          <a:xfrm>
            <a:off x="3009506" y="3123917"/>
            <a:ext cx="907311" cy="8584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1F757E-9200-4B93-81D9-E64BA306F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6" y="2129276"/>
            <a:ext cx="2294811" cy="22948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A1133A-D483-4071-82E9-47389F90C771}"/>
              </a:ext>
            </a:extLst>
          </p:cNvPr>
          <p:cNvSpPr txBox="1"/>
          <p:nvPr/>
        </p:nvSpPr>
        <p:spPr>
          <a:xfrm>
            <a:off x="614843" y="4333940"/>
            <a:ext cx="3923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AAindex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value distance to WT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across positions 7,8,9,11,19,20,21,22,23 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F454E5-1996-47D6-A3AE-C23CE0152AEC}"/>
              </a:ext>
            </a:extLst>
          </p:cNvPr>
          <p:cNvSpPr txBox="1"/>
          <p:nvPr/>
        </p:nvSpPr>
        <p:spPr>
          <a:xfrm rot="16200000">
            <a:off x="-251075" y="293925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Fitness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93FF5F2C-9558-457D-8FC5-501E0A84A3C1}"/>
              </a:ext>
            </a:extLst>
          </p:cNvPr>
          <p:cNvSpPr/>
          <p:nvPr/>
        </p:nvSpPr>
        <p:spPr>
          <a:xfrm flipV="1">
            <a:off x="2058653" y="2940869"/>
            <a:ext cx="490478" cy="366096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4580408-AD4F-4129-9643-018C7CCB3E1D}"/>
              </a:ext>
            </a:extLst>
          </p:cNvPr>
          <p:cNvSpPr txBox="1"/>
          <p:nvPr/>
        </p:nvSpPr>
        <p:spPr>
          <a:xfrm>
            <a:off x="2718875" y="173016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096B208-1053-44E6-9DB1-A9A199A2E4CC}"/>
              </a:ext>
            </a:extLst>
          </p:cNvPr>
          <p:cNvSpPr txBox="1"/>
          <p:nvPr/>
        </p:nvSpPr>
        <p:spPr>
          <a:xfrm>
            <a:off x="354584" y="175456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9E8CE3A-2688-473C-B9FE-8483B3C73562}"/>
              </a:ext>
            </a:extLst>
          </p:cNvPr>
          <p:cNvSpPr/>
          <p:nvPr/>
        </p:nvSpPr>
        <p:spPr>
          <a:xfrm>
            <a:off x="8761228" y="2835348"/>
            <a:ext cx="148856" cy="15027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C53BBE6-280B-4FC5-A393-9CAEE951318E}"/>
              </a:ext>
            </a:extLst>
          </p:cNvPr>
          <p:cNvCxnSpPr>
            <a:cxnSpLocks/>
          </p:cNvCxnSpPr>
          <p:nvPr/>
        </p:nvCxnSpPr>
        <p:spPr>
          <a:xfrm flipH="1">
            <a:off x="8937385" y="1386553"/>
            <a:ext cx="630865" cy="133911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9159B36-0E5A-47F0-86A6-79B5F5E9A7B3}"/>
              </a:ext>
            </a:extLst>
          </p:cNvPr>
          <p:cNvCxnSpPr>
            <a:cxnSpLocks/>
          </p:cNvCxnSpPr>
          <p:nvPr/>
        </p:nvCxnSpPr>
        <p:spPr>
          <a:xfrm flipH="1" flipV="1">
            <a:off x="3406822" y="3554023"/>
            <a:ext cx="158629" cy="13279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67A4E7F-5E2A-4749-8C6C-B3013C23188F}"/>
              </a:ext>
            </a:extLst>
          </p:cNvPr>
          <p:cNvCxnSpPr>
            <a:cxnSpLocks/>
          </p:cNvCxnSpPr>
          <p:nvPr/>
        </p:nvCxnSpPr>
        <p:spPr>
          <a:xfrm flipH="1">
            <a:off x="3453422" y="3485705"/>
            <a:ext cx="31050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48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7D9E06-9DCA-4FA6-83B6-F1DAAC1C3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98" b="35723"/>
          <a:stretch/>
        </p:blipFill>
        <p:spPr>
          <a:xfrm>
            <a:off x="2709682" y="498895"/>
            <a:ext cx="6772636" cy="32748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103D78-AA7F-4122-9954-B7BACDA1A1BC}"/>
              </a:ext>
            </a:extLst>
          </p:cNvPr>
          <p:cNvSpPr txBox="1"/>
          <p:nvPr/>
        </p:nvSpPr>
        <p:spPr>
          <a:xfrm>
            <a:off x="1244009" y="233916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Figure6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4D19E8F-60C7-4B98-9F43-A1D92973D648}"/>
              </a:ext>
            </a:extLst>
          </p:cNvPr>
          <p:cNvSpPr/>
          <p:nvPr/>
        </p:nvSpPr>
        <p:spPr>
          <a:xfrm>
            <a:off x="2709682" y="3428999"/>
            <a:ext cx="3273878" cy="538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4C220E-6AEA-47DA-ADF1-1B3FD1164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44" y="3772846"/>
            <a:ext cx="3663725" cy="293098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8C17B88-F165-4B26-8069-FC6B6F5E788D}"/>
              </a:ext>
            </a:extLst>
          </p:cNvPr>
          <p:cNvCxnSpPr>
            <a:cxnSpLocks/>
          </p:cNvCxnSpPr>
          <p:nvPr/>
        </p:nvCxnSpPr>
        <p:spPr>
          <a:xfrm>
            <a:off x="3698421" y="4101678"/>
            <a:ext cx="469447" cy="158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64C7509-58B7-48CD-9E8C-0F2F8DD94865}"/>
              </a:ext>
            </a:extLst>
          </p:cNvPr>
          <p:cNvCxnSpPr>
            <a:cxnSpLocks/>
          </p:cNvCxnSpPr>
          <p:nvPr/>
        </p:nvCxnSpPr>
        <p:spPr>
          <a:xfrm flipV="1">
            <a:off x="4376057" y="4865914"/>
            <a:ext cx="175532" cy="16328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B4A159B-8052-44B8-AB22-E5789ADD42A4}"/>
              </a:ext>
            </a:extLst>
          </p:cNvPr>
          <p:cNvCxnSpPr>
            <a:cxnSpLocks/>
          </p:cNvCxnSpPr>
          <p:nvPr/>
        </p:nvCxnSpPr>
        <p:spPr>
          <a:xfrm>
            <a:off x="3694338" y="4191703"/>
            <a:ext cx="473530" cy="2659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6945145-0EB8-4FB7-9FB7-045BE75AE5AA}"/>
              </a:ext>
            </a:extLst>
          </p:cNvPr>
          <p:cNvCxnSpPr>
            <a:cxnSpLocks/>
          </p:cNvCxnSpPr>
          <p:nvPr/>
        </p:nvCxnSpPr>
        <p:spPr>
          <a:xfrm>
            <a:off x="4346621" y="4220935"/>
            <a:ext cx="233543" cy="473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14943B8-D314-4F52-B4F5-219191444FB5}"/>
              </a:ext>
            </a:extLst>
          </p:cNvPr>
          <p:cNvCxnSpPr>
            <a:cxnSpLocks/>
          </p:cNvCxnSpPr>
          <p:nvPr/>
        </p:nvCxnSpPr>
        <p:spPr>
          <a:xfrm>
            <a:off x="4320731" y="4580162"/>
            <a:ext cx="200457" cy="1632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5F11254-57F7-49F4-98ED-0AD139A07751}"/>
              </a:ext>
            </a:extLst>
          </p:cNvPr>
          <p:cNvCxnSpPr>
            <a:cxnSpLocks/>
          </p:cNvCxnSpPr>
          <p:nvPr/>
        </p:nvCxnSpPr>
        <p:spPr>
          <a:xfrm flipV="1">
            <a:off x="4931229" y="4388305"/>
            <a:ext cx="236764" cy="9511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93660D-A1E4-4104-B8A9-F25611113C36}"/>
              </a:ext>
            </a:extLst>
          </p:cNvPr>
          <p:cNvCxnSpPr>
            <a:cxnSpLocks/>
          </p:cNvCxnSpPr>
          <p:nvPr/>
        </p:nvCxnSpPr>
        <p:spPr>
          <a:xfrm flipV="1">
            <a:off x="5008790" y="4607170"/>
            <a:ext cx="191860" cy="75928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D779C27-A7B1-4067-AF72-F5354849621D}"/>
              </a:ext>
            </a:extLst>
          </p:cNvPr>
          <p:cNvCxnSpPr>
            <a:cxnSpLocks/>
          </p:cNvCxnSpPr>
          <p:nvPr/>
        </p:nvCxnSpPr>
        <p:spPr>
          <a:xfrm>
            <a:off x="4653643" y="4865914"/>
            <a:ext cx="233543" cy="473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2D22B95-A449-4BCD-B833-C176BFF418BA}"/>
              </a:ext>
            </a:extLst>
          </p:cNvPr>
          <p:cNvCxnSpPr>
            <a:cxnSpLocks/>
          </p:cNvCxnSpPr>
          <p:nvPr/>
        </p:nvCxnSpPr>
        <p:spPr>
          <a:xfrm>
            <a:off x="4976133" y="5486873"/>
            <a:ext cx="224517" cy="2975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F0DDED6-2B37-4693-98C9-24D778C27AE2}"/>
              </a:ext>
            </a:extLst>
          </p:cNvPr>
          <p:cNvCxnSpPr>
            <a:cxnSpLocks/>
          </p:cNvCxnSpPr>
          <p:nvPr/>
        </p:nvCxnSpPr>
        <p:spPr>
          <a:xfrm>
            <a:off x="3653518" y="4249511"/>
            <a:ext cx="514350" cy="7796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76D4D79-698A-445C-BF21-3E340F17F029}"/>
              </a:ext>
            </a:extLst>
          </p:cNvPr>
          <p:cNvSpPr txBox="1"/>
          <p:nvPr/>
        </p:nvSpPr>
        <p:spPr>
          <a:xfrm>
            <a:off x="5147583" y="4027447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KARS160109 value </a:t>
            </a: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distance to WT 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0077F66-8947-4875-9C1C-18E4E7F8922C}"/>
              </a:ext>
            </a:extLst>
          </p:cNvPr>
          <p:cNvSpPr txBox="1"/>
          <p:nvPr/>
        </p:nvSpPr>
        <p:spPr>
          <a:xfrm>
            <a:off x="2709682" y="363132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7367898C-C5DE-41BD-9DB8-2227E28A6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23" y="3980392"/>
            <a:ext cx="3234135" cy="2772115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4BA61FC6-84EE-40AD-BDE9-A4C29F496B36}"/>
              </a:ext>
            </a:extLst>
          </p:cNvPr>
          <p:cNvSpPr txBox="1"/>
          <p:nvPr/>
        </p:nvSpPr>
        <p:spPr>
          <a:xfrm>
            <a:off x="6406551" y="369229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BF001CA-BD7F-4793-A5F8-92274AD1203B}"/>
              </a:ext>
            </a:extLst>
          </p:cNvPr>
          <p:cNvSpPr txBox="1"/>
          <p:nvPr/>
        </p:nvSpPr>
        <p:spPr>
          <a:xfrm>
            <a:off x="7301720" y="5410323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R:-0.48,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p:3.78e-9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91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4C5F15-0BBE-4034-8759-A1C754B10C6A}"/>
              </a:ext>
            </a:extLst>
          </p:cNvPr>
          <p:cNvSpPr txBox="1"/>
          <p:nvPr/>
        </p:nvSpPr>
        <p:spPr>
          <a:xfrm>
            <a:off x="1396409" y="386316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Figure7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84BA23-1910-47EE-9EFC-6C0DC6A9C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50" y="1358908"/>
            <a:ext cx="3738360" cy="26245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F6823D-5A56-4318-8E89-104BABE7F4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2" t="5892" b="58914"/>
          <a:stretch/>
        </p:blipFill>
        <p:spPr>
          <a:xfrm>
            <a:off x="3022629" y="1243646"/>
            <a:ext cx="3152025" cy="23285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7F7AD1-DD23-4BF3-B941-F5E1E6B1D8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 t="3745" r="72157" b="75345"/>
          <a:stretch/>
        </p:blipFill>
        <p:spPr>
          <a:xfrm>
            <a:off x="223547" y="1243646"/>
            <a:ext cx="1751571" cy="18059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41B4DD-9BAF-478A-A46C-593FAB1A1C1F}"/>
              </a:ext>
            </a:extLst>
          </p:cNvPr>
          <p:cNvSpPr txBox="1"/>
          <p:nvPr/>
        </p:nvSpPr>
        <p:spPr>
          <a:xfrm>
            <a:off x="291229" y="3103037"/>
            <a:ext cx="2039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: WT amino acid in position 110</a:t>
            </a: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D: substituted amino acid in position 110</a:t>
            </a: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E: substituted amino acid in position 115</a:t>
            </a:r>
          </a:p>
          <a:p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E4D3DB3-1BD7-4443-B564-CF99310798FE}"/>
              </a:ext>
            </a:extLst>
          </p:cNvPr>
          <p:cNvCxnSpPr>
            <a:cxnSpLocks/>
          </p:cNvCxnSpPr>
          <p:nvPr/>
        </p:nvCxnSpPr>
        <p:spPr>
          <a:xfrm>
            <a:off x="1017702" y="4303737"/>
            <a:ext cx="385638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D80A626-1A17-49A5-A11D-D2F32F56C393}"/>
              </a:ext>
            </a:extLst>
          </p:cNvPr>
          <p:cNvCxnSpPr>
            <a:cxnSpLocks/>
          </p:cNvCxnSpPr>
          <p:nvPr/>
        </p:nvCxnSpPr>
        <p:spPr>
          <a:xfrm>
            <a:off x="1017702" y="4472040"/>
            <a:ext cx="385638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64D4E3C-448C-4818-A927-18EE555663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34937" r="82213" b="61707"/>
          <a:stretch/>
        </p:blipFill>
        <p:spPr>
          <a:xfrm>
            <a:off x="1454652" y="4242516"/>
            <a:ext cx="727625" cy="333455"/>
          </a:xfrm>
          <a:prstGeom prst="rect">
            <a:avLst/>
          </a:prstGeom>
        </p:spPr>
      </p:pic>
      <p:sp>
        <p:nvSpPr>
          <p:cNvPr id="17" name="右大括号 16">
            <a:extLst>
              <a:ext uri="{FF2B5EF4-FFF2-40B4-BE49-F238E27FC236}">
                <a16:creationId xmlns:a16="http://schemas.microsoft.com/office/drawing/2014/main" id="{FEE104BD-3449-4361-B269-E61F5BC3BCDD}"/>
              </a:ext>
            </a:extLst>
          </p:cNvPr>
          <p:cNvSpPr/>
          <p:nvPr/>
        </p:nvSpPr>
        <p:spPr>
          <a:xfrm>
            <a:off x="2221661" y="4303737"/>
            <a:ext cx="70268" cy="21269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0E1823-0983-40CA-88EB-672459EF24B9}"/>
              </a:ext>
            </a:extLst>
          </p:cNvPr>
          <p:cNvSpPr txBox="1"/>
          <p:nvPr/>
        </p:nvSpPr>
        <p:spPr>
          <a:xfrm>
            <a:off x="2278202" y="4250469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Compensation ratio </a:t>
            </a:r>
          </a:p>
          <a:p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= N1(N1+N2)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3A17B76-1D80-4A66-A134-70590E7EB9DB}"/>
              </a:ext>
            </a:extLst>
          </p:cNvPr>
          <p:cNvSpPr/>
          <p:nvPr/>
        </p:nvSpPr>
        <p:spPr>
          <a:xfrm>
            <a:off x="3514409" y="1202787"/>
            <a:ext cx="1200647" cy="47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E42976E9-0E32-4CEB-80BD-400ABE9ABB96}"/>
              </a:ext>
            </a:extLst>
          </p:cNvPr>
          <p:cNvSpPr/>
          <p:nvPr/>
        </p:nvSpPr>
        <p:spPr>
          <a:xfrm>
            <a:off x="2155003" y="2146626"/>
            <a:ext cx="365045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6CB2A8D7-EB1B-4BC7-8246-6058A6E32A49}"/>
              </a:ext>
            </a:extLst>
          </p:cNvPr>
          <p:cNvSpPr/>
          <p:nvPr/>
        </p:nvSpPr>
        <p:spPr>
          <a:xfrm rot="8382935">
            <a:off x="2430648" y="3899942"/>
            <a:ext cx="365045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E2C1FBE0-086B-4D51-B791-BE5484C49CF0}"/>
              </a:ext>
            </a:extLst>
          </p:cNvPr>
          <p:cNvSpPr/>
          <p:nvPr/>
        </p:nvSpPr>
        <p:spPr>
          <a:xfrm>
            <a:off x="3495202" y="4351646"/>
            <a:ext cx="365045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941F978-FFDA-47CA-A51C-A5061A0CE4A9}"/>
              </a:ext>
            </a:extLst>
          </p:cNvPr>
          <p:cNvSpPr/>
          <p:nvPr/>
        </p:nvSpPr>
        <p:spPr>
          <a:xfrm>
            <a:off x="4030585" y="4277561"/>
            <a:ext cx="365045" cy="369332"/>
          </a:xfrm>
          <a:prstGeom prst="ellipse">
            <a:avLst/>
          </a:prstGeom>
          <a:solidFill>
            <a:srgbClr val="85CEFA"/>
          </a:solidFill>
          <a:ln>
            <a:solidFill>
              <a:srgbClr val="85C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7CAFDF8F-FA2E-45E6-B567-9FE76F2929EB}"/>
              </a:ext>
            </a:extLst>
          </p:cNvPr>
          <p:cNvSpPr/>
          <p:nvPr/>
        </p:nvSpPr>
        <p:spPr>
          <a:xfrm>
            <a:off x="5028880" y="4280969"/>
            <a:ext cx="365045" cy="369332"/>
          </a:xfrm>
          <a:prstGeom prst="ellipse">
            <a:avLst/>
          </a:prstGeom>
          <a:solidFill>
            <a:srgbClr val="FA8072"/>
          </a:solidFill>
          <a:ln>
            <a:solidFill>
              <a:srgbClr val="FA8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BC5FF7A-8BA2-4180-8EF4-C08EB1ED82B8}"/>
              </a:ext>
            </a:extLst>
          </p:cNvPr>
          <p:cNvCxnSpPr>
            <a:cxnSpLocks/>
          </p:cNvCxnSpPr>
          <p:nvPr/>
        </p:nvCxnSpPr>
        <p:spPr>
          <a:xfrm>
            <a:off x="4484469" y="4472040"/>
            <a:ext cx="461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0F54A68-4F8C-4579-988E-1FA06B24E2A8}"/>
              </a:ext>
            </a:extLst>
          </p:cNvPr>
          <p:cNvSpPr txBox="1"/>
          <p:nvPr/>
        </p:nvSpPr>
        <p:spPr>
          <a:xfrm>
            <a:off x="4204395" y="4083135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Compensation</a:t>
            </a:r>
          </a:p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ratio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412DAAB-3697-4AAC-A472-99E3AA59AA40}"/>
              </a:ext>
            </a:extLst>
          </p:cNvPr>
          <p:cNvSpPr txBox="1"/>
          <p:nvPr/>
        </p:nvSpPr>
        <p:spPr>
          <a:xfrm>
            <a:off x="3939033" y="4319413"/>
            <a:ext cx="53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115E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9DE45B-E66E-4E03-995F-D9A08159D5D6}"/>
              </a:ext>
            </a:extLst>
          </p:cNvPr>
          <p:cNvSpPr txBox="1"/>
          <p:nvPr/>
        </p:nvSpPr>
        <p:spPr>
          <a:xfrm>
            <a:off x="4960357" y="4357913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A110D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804F7CE-EF69-45A1-9E51-A87FE074A240}"/>
              </a:ext>
            </a:extLst>
          </p:cNvPr>
          <p:cNvSpPr txBox="1"/>
          <p:nvPr/>
        </p:nvSpPr>
        <p:spPr>
          <a:xfrm>
            <a:off x="4940099" y="4663469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+115E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D74CC97-6D12-46EC-AEE9-3362A1B483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t="2446" r="6798" b="5763"/>
          <a:stretch/>
        </p:blipFill>
        <p:spPr>
          <a:xfrm>
            <a:off x="6519379" y="327540"/>
            <a:ext cx="1636241" cy="1678675"/>
          </a:xfrm>
          <a:prstGeom prst="rect">
            <a:avLst/>
          </a:prstGeom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77B79C6F-EFF2-4FBE-943F-62B137DA15DF}"/>
              </a:ext>
            </a:extLst>
          </p:cNvPr>
          <p:cNvSpPr/>
          <p:nvPr/>
        </p:nvSpPr>
        <p:spPr>
          <a:xfrm>
            <a:off x="6939345" y="507345"/>
            <a:ext cx="219873" cy="228051"/>
          </a:xfrm>
          <a:prstGeom prst="ellipse">
            <a:avLst/>
          </a:prstGeom>
          <a:solidFill>
            <a:srgbClr val="FA8072"/>
          </a:solidFill>
          <a:ln>
            <a:solidFill>
              <a:srgbClr val="FA80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A56D0FE-A35B-44D0-8C4E-463097D00343}"/>
              </a:ext>
            </a:extLst>
          </p:cNvPr>
          <p:cNvSpPr txBox="1"/>
          <p:nvPr/>
        </p:nvSpPr>
        <p:spPr>
          <a:xfrm>
            <a:off x="6840220" y="524661"/>
            <a:ext cx="4219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A110D</a:t>
            </a:r>
            <a:endParaRPr lang="zh-CN" alt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FF9D9CA-4791-413B-84FC-0301D8893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313" y="388954"/>
            <a:ext cx="2286005" cy="182880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1F496290-D3AD-4B13-845E-FF401AFF5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92" y="4500543"/>
            <a:ext cx="1828804" cy="228600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41A484C-FD2D-4882-8519-DA953167D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3" r="63329"/>
          <a:stretch/>
        </p:blipFill>
        <p:spPr>
          <a:xfrm>
            <a:off x="8435518" y="2070922"/>
            <a:ext cx="2782066" cy="2726448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EF87D9E-2ED3-4237-A100-A58EE7B2E2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45" y="2455218"/>
            <a:ext cx="1734333" cy="173433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1AC4659-A86D-4A94-8B7B-02D28A785A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5"/>
          <a:stretch/>
        </p:blipFill>
        <p:spPr>
          <a:xfrm>
            <a:off x="9459387" y="4951412"/>
            <a:ext cx="1436436" cy="1828804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5FC728A6-4CF4-43E5-A585-F938BCA58442}"/>
              </a:ext>
            </a:extLst>
          </p:cNvPr>
          <p:cNvSpPr txBox="1"/>
          <p:nvPr/>
        </p:nvSpPr>
        <p:spPr>
          <a:xfrm>
            <a:off x="2155003" y="89501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393F9DE-A213-4225-AEA2-6376E77C3C6D}"/>
              </a:ext>
            </a:extLst>
          </p:cNvPr>
          <p:cNvSpPr txBox="1"/>
          <p:nvPr/>
        </p:nvSpPr>
        <p:spPr>
          <a:xfrm>
            <a:off x="6453113" y="173651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19761A9-FF45-4DEC-A7AA-11148C23558D}"/>
              </a:ext>
            </a:extLst>
          </p:cNvPr>
          <p:cNvSpPr txBox="1"/>
          <p:nvPr/>
        </p:nvSpPr>
        <p:spPr>
          <a:xfrm>
            <a:off x="6519379" y="198398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B36B184-691E-40D6-87F7-3AB165D11769}"/>
              </a:ext>
            </a:extLst>
          </p:cNvPr>
          <p:cNvSpPr txBox="1"/>
          <p:nvPr/>
        </p:nvSpPr>
        <p:spPr>
          <a:xfrm>
            <a:off x="8585415" y="17365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E78374D-8DE1-4F3E-8980-7B78DAAD8E0B}"/>
              </a:ext>
            </a:extLst>
          </p:cNvPr>
          <p:cNvSpPr/>
          <p:nvPr/>
        </p:nvSpPr>
        <p:spPr>
          <a:xfrm>
            <a:off x="9173339" y="2137871"/>
            <a:ext cx="391187" cy="270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65B785E-AB7A-40CC-B40A-399369F983A7}"/>
              </a:ext>
            </a:extLst>
          </p:cNvPr>
          <p:cNvSpPr txBox="1"/>
          <p:nvPr/>
        </p:nvSpPr>
        <p:spPr>
          <a:xfrm>
            <a:off x="8638119" y="2027926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CDFC272-608F-460B-9B33-8FE1E72D0024}"/>
              </a:ext>
            </a:extLst>
          </p:cNvPr>
          <p:cNvSpPr txBox="1"/>
          <p:nvPr/>
        </p:nvSpPr>
        <p:spPr>
          <a:xfrm>
            <a:off x="6675708" y="425535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4D52C28-5C74-4BA5-8D64-E40E2144ACF4}"/>
              </a:ext>
            </a:extLst>
          </p:cNvPr>
          <p:cNvSpPr txBox="1"/>
          <p:nvPr/>
        </p:nvSpPr>
        <p:spPr>
          <a:xfrm>
            <a:off x="8706569" y="427756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961A1FC-2C16-4810-AE9F-22151A5794CC}"/>
              </a:ext>
            </a:extLst>
          </p:cNvPr>
          <p:cNvCxnSpPr>
            <a:cxnSpLocks/>
          </p:cNvCxnSpPr>
          <p:nvPr/>
        </p:nvCxnSpPr>
        <p:spPr>
          <a:xfrm>
            <a:off x="8244270" y="5158782"/>
            <a:ext cx="273126" cy="0"/>
          </a:xfrm>
          <a:prstGeom prst="straightConnector1">
            <a:avLst/>
          </a:prstGeom>
          <a:ln w="28575">
            <a:solidFill>
              <a:srgbClr val="FA8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863B5CF-4056-44C2-B203-87D445EFB842}"/>
              </a:ext>
            </a:extLst>
          </p:cNvPr>
          <p:cNvCxnSpPr>
            <a:cxnSpLocks/>
          </p:cNvCxnSpPr>
          <p:nvPr/>
        </p:nvCxnSpPr>
        <p:spPr>
          <a:xfrm flipH="1">
            <a:off x="7621812" y="5164488"/>
            <a:ext cx="533808" cy="0"/>
          </a:xfrm>
          <a:prstGeom prst="straightConnector1">
            <a:avLst/>
          </a:prstGeom>
          <a:ln w="28575">
            <a:solidFill>
              <a:srgbClr val="85C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A60574D-5DBE-4B77-8DA7-C888C0D31DD4}"/>
              </a:ext>
            </a:extLst>
          </p:cNvPr>
          <p:cNvSpPr txBox="1"/>
          <p:nvPr/>
        </p:nvSpPr>
        <p:spPr>
          <a:xfrm>
            <a:off x="7140851" y="4637377"/>
            <a:ext cx="1385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fitness potential,</a:t>
            </a:r>
          </a:p>
          <a:p>
            <a:r>
              <a:rPr lang="en-US" altLang="zh-CN" sz="8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 fitness</a:t>
            </a:r>
            <a:endParaRPr lang="zh-CN" altLang="en-US" sz="800" dirty="0">
              <a:solidFill>
                <a:srgbClr val="85CE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04CC040-1050-4D38-94EB-7FB8303B19A5}"/>
              </a:ext>
            </a:extLst>
          </p:cNvPr>
          <p:cNvSpPr txBox="1"/>
          <p:nvPr/>
        </p:nvSpPr>
        <p:spPr>
          <a:xfrm>
            <a:off x="8285752" y="4734109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fitness potential,</a:t>
            </a:r>
          </a:p>
          <a:p>
            <a:r>
              <a:rPr lang="en-US" altLang="zh-CN" sz="8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fitness</a:t>
            </a:r>
            <a:endParaRPr lang="zh-CN" altLang="en-US" sz="800" dirty="0">
              <a:solidFill>
                <a:srgbClr val="FA80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22CF7B-0848-4563-A9CA-431CA5D17C5B}"/>
              </a:ext>
            </a:extLst>
          </p:cNvPr>
          <p:cNvSpPr txBox="1"/>
          <p:nvPr/>
        </p:nvSpPr>
        <p:spPr>
          <a:xfrm rot="16200000">
            <a:off x="8086309" y="5181334"/>
            <a:ext cx="2405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Normalized  FI score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CB46A3-FF9A-4CB3-93FD-2AAC0133E1DF}"/>
              </a:ext>
            </a:extLst>
          </p:cNvPr>
          <p:cNvSpPr txBox="1"/>
          <p:nvPr/>
        </p:nvSpPr>
        <p:spPr>
          <a:xfrm>
            <a:off x="8351469" y="3398019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(FI score)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06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31FF19B-2A1B-490F-A9D5-F63532F43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895" y="2178354"/>
            <a:ext cx="1984793" cy="19847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324168-7E2B-4D10-8AEC-95EB455A3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59" y="4429855"/>
            <a:ext cx="2185592" cy="21855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6F0FD15-3CA5-4744-B63F-7051C8FC3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17" y="5343197"/>
            <a:ext cx="1936375" cy="11618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767FF53-10F9-462D-A297-37EC06435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31" y="5368837"/>
            <a:ext cx="1848298" cy="11089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3DAB84B-2EAA-4691-A6EC-8E7EB904B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52" y="2303719"/>
            <a:ext cx="1371603" cy="13716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1DE3D6A-BDCF-4901-B069-BD7E5E3E9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18" y="4095306"/>
            <a:ext cx="1097282" cy="9144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29A6238-4FE9-4716-99B6-6034B6A256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9" b="14923"/>
          <a:stretch/>
        </p:blipFill>
        <p:spPr>
          <a:xfrm>
            <a:off x="6000854" y="4095306"/>
            <a:ext cx="996677" cy="7779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FEEA90C-75E1-47B1-ADBD-CB9E4413CB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82" y="2303717"/>
            <a:ext cx="1371603" cy="13716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A3D3F4D-B6D2-40C4-B411-1585835DD8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831" y="4136849"/>
            <a:ext cx="1097282" cy="91440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ABBCE40-5524-4155-9A6D-E60B3BE41B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62" y="4103774"/>
            <a:ext cx="1097282" cy="91440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53C54A3-7A3C-4BEE-8A14-0DDC8B39B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49" y="2303716"/>
            <a:ext cx="1371603" cy="137160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52769AB-763B-4186-B56D-3884EC299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23" y="2328116"/>
            <a:ext cx="1371603" cy="1371603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8E3A4A6-1202-4638-B399-6AEC5EBAC2C7}"/>
              </a:ext>
            </a:extLst>
          </p:cNvPr>
          <p:cNvSpPr txBox="1"/>
          <p:nvPr/>
        </p:nvSpPr>
        <p:spPr>
          <a:xfrm>
            <a:off x="5086628" y="5311"/>
            <a:ext cx="4653365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US" altLang="zh-CN" sz="16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K115T</a:t>
            </a:r>
            <a:endParaRPr lang="en-US" altLang="zh-CN" sz="1400" dirty="0">
              <a:solidFill>
                <a:srgbClr val="85CE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Position: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115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115</a:t>
            </a:r>
          </a:p>
          <a:p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IKGL</a:t>
            </a:r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IKGL</a:t>
            </a:r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(0.12)            </a:t>
            </a:r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0.81</a:t>
            </a:r>
          </a:p>
          <a:p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IKGL</a:t>
            </a:r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IKGL</a:t>
            </a:r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(0.89)            </a:t>
            </a:r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</a:t>
            </a:r>
          </a:p>
          <a:p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US" altLang="zh-CN" sz="1600" dirty="0">
                <a:solidFill>
                  <a:srgbClr val="817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V114I</a:t>
            </a:r>
            <a:endParaRPr lang="en-US" altLang="zh-CN" sz="1400" dirty="0">
              <a:solidFill>
                <a:srgbClr val="8173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Position: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400" dirty="0">
                <a:solidFill>
                  <a:srgbClr val="817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114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r>
              <a:rPr lang="en-US" altLang="zh-CN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400" dirty="0">
                <a:solidFill>
                  <a:srgbClr val="817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114</a:t>
            </a:r>
          </a:p>
          <a:p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VTG</a:t>
            </a:r>
            <a:r>
              <a:rPr lang="en-US" altLang="zh-CN" sz="1400" dirty="0">
                <a:solidFill>
                  <a:srgbClr val="817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  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VTG</a:t>
            </a:r>
            <a:r>
              <a:rPr lang="en-US" altLang="zh-CN" sz="1400" dirty="0">
                <a:solidFill>
                  <a:srgbClr val="817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     (0.74)          </a:t>
            </a:r>
            <a:r>
              <a:rPr lang="en-US" altLang="zh-CN" sz="1400" dirty="0">
                <a:solidFill>
                  <a:srgbClr val="817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0.21</a:t>
            </a:r>
          </a:p>
          <a:p>
            <a:r>
              <a:rPr lang="en-US" altLang="zh-CN" sz="14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VTG</a:t>
            </a:r>
            <a:r>
              <a:rPr lang="en-US" altLang="zh-CN" sz="1400" dirty="0">
                <a:solidFill>
                  <a:srgbClr val="817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           </a:t>
            </a:r>
            <a:r>
              <a:rPr lang="en-US" altLang="zh-CN" sz="14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VTG</a:t>
            </a:r>
            <a:r>
              <a:rPr lang="en-US" altLang="zh-CN" sz="1400" dirty="0">
                <a:solidFill>
                  <a:srgbClr val="817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     (0.78)          </a:t>
            </a:r>
            <a:r>
              <a:rPr lang="en-US" altLang="zh-CN" sz="1400" dirty="0">
                <a:solidFill>
                  <a:srgbClr val="817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  <a:endParaRPr lang="zh-CN" altLang="en-US" sz="1400" dirty="0">
              <a:solidFill>
                <a:srgbClr val="8173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5938415-50E5-4200-B29B-692179B1F468}"/>
              </a:ext>
            </a:extLst>
          </p:cNvPr>
          <p:cNvSpPr txBox="1"/>
          <p:nvPr/>
        </p:nvSpPr>
        <p:spPr>
          <a:xfrm>
            <a:off x="8580049" y="23158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absolute △f 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6511FB6-F3C8-42F9-94CB-C0B1D7F79B10}"/>
              </a:ext>
            </a:extLst>
          </p:cNvPr>
          <p:cNvSpPr txBox="1"/>
          <p:nvPr/>
        </p:nvSpPr>
        <p:spPr>
          <a:xfrm>
            <a:off x="746741" y="774383"/>
            <a:ext cx="392203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fitness effects of K115T(deleterious)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 V114I (beneficial) are both smaller in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  110D(super-compensator)background.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09B6B25-73CC-4E57-B55B-CC8217FEBDD2}"/>
              </a:ext>
            </a:extLst>
          </p:cNvPr>
          <p:cNvCxnSpPr>
            <a:cxnSpLocks/>
          </p:cNvCxnSpPr>
          <p:nvPr/>
        </p:nvCxnSpPr>
        <p:spPr>
          <a:xfrm flipV="1">
            <a:off x="2421439" y="2498271"/>
            <a:ext cx="290402" cy="32089"/>
          </a:xfrm>
          <a:prstGeom prst="straightConnector1">
            <a:avLst/>
          </a:prstGeom>
          <a:ln>
            <a:solidFill>
              <a:srgbClr val="FA8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F5CC2CF-DA65-45A5-BD5C-125EC23CF141}"/>
              </a:ext>
            </a:extLst>
          </p:cNvPr>
          <p:cNvCxnSpPr>
            <a:cxnSpLocks/>
          </p:cNvCxnSpPr>
          <p:nvPr/>
        </p:nvCxnSpPr>
        <p:spPr>
          <a:xfrm>
            <a:off x="2401677" y="2616111"/>
            <a:ext cx="329925" cy="804182"/>
          </a:xfrm>
          <a:prstGeom prst="straightConnector1">
            <a:avLst/>
          </a:prstGeom>
          <a:ln>
            <a:solidFill>
              <a:srgbClr val="85C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6CEF8AC-BD36-4A88-B01D-88A3AD6257A7}"/>
              </a:ext>
            </a:extLst>
          </p:cNvPr>
          <p:cNvCxnSpPr>
            <a:cxnSpLocks/>
          </p:cNvCxnSpPr>
          <p:nvPr/>
        </p:nvCxnSpPr>
        <p:spPr>
          <a:xfrm flipV="1">
            <a:off x="2318810" y="5009708"/>
            <a:ext cx="247830" cy="258549"/>
          </a:xfrm>
          <a:prstGeom prst="straightConnector1">
            <a:avLst/>
          </a:prstGeom>
          <a:ln>
            <a:solidFill>
              <a:srgbClr val="FA80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1ED709B-DF68-47B3-82BA-AC6D077194BB}"/>
              </a:ext>
            </a:extLst>
          </p:cNvPr>
          <p:cNvCxnSpPr>
            <a:cxnSpLocks/>
          </p:cNvCxnSpPr>
          <p:nvPr/>
        </p:nvCxnSpPr>
        <p:spPr>
          <a:xfrm>
            <a:off x="2842965" y="2530360"/>
            <a:ext cx="224612" cy="33226"/>
          </a:xfrm>
          <a:prstGeom prst="straightConnector1">
            <a:avLst/>
          </a:prstGeom>
          <a:ln>
            <a:solidFill>
              <a:srgbClr val="85CEF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7DBBCB0-779F-4845-BB59-F8C695B74362}"/>
              </a:ext>
            </a:extLst>
          </p:cNvPr>
          <p:cNvCxnSpPr>
            <a:cxnSpLocks/>
          </p:cNvCxnSpPr>
          <p:nvPr/>
        </p:nvCxnSpPr>
        <p:spPr>
          <a:xfrm flipV="1">
            <a:off x="2318810" y="5098596"/>
            <a:ext cx="289679" cy="244601"/>
          </a:xfrm>
          <a:prstGeom prst="straightConnector1">
            <a:avLst/>
          </a:prstGeom>
          <a:ln>
            <a:solidFill>
              <a:srgbClr val="AE94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BD88E7E-E14D-4EAA-B318-CAB4C22009BD}"/>
              </a:ext>
            </a:extLst>
          </p:cNvPr>
          <p:cNvCxnSpPr>
            <a:cxnSpLocks/>
          </p:cNvCxnSpPr>
          <p:nvPr/>
        </p:nvCxnSpPr>
        <p:spPr>
          <a:xfrm flipV="1">
            <a:off x="2731602" y="5009708"/>
            <a:ext cx="223669" cy="52149"/>
          </a:xfrm>
          <a:prstGeom prst="straightConnector1">
            <a:avLst/>
          </a:prstGeom>
          <a:ln>
            <a:solidFill>
              <a:srgbClr val="AE94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2005F7BC-F649-4AFC-BB2F-8E0C1565EE2A}"/>
              </a:ext>
            </a:extLst>
          </p:cNvPr>
          <p:cNvSpPr txBox="1"/>
          <p:nvPr/>
        </p:nvSpPr>
        <p:spPr>
          <a:xfrm rot="21254028">
            <a:off x="2290639" y="2294927"/>
            <a:ext cx="428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endParaRPr lang="zh-CN" altLang="en-US" sz="1200" dirty="0">
              <a:solidFill>
                <a:srgbClr val="FA80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4B8DC94-5844-48B8-A937-6A08CBDAA098}"/>
              </a:ext>
            </a:extLst>
          </p:cNvPr>
          <p:cNvSpPr txBox="1"/>
          <p:nvPr/>
        </p:nvSpPr>
        <p:spPr>
          <a:xfrm rot="18894881">
            <a:off x="2122581" y="4967791"/>
            <a:ext cx="4203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A80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endParaRPr lang="zh-CN" altLang="en-US" sz="1100" dirty="0">
              <a:solidFill>
                <a:srgbClr val="FA80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D489DD5-FED4-4EBD-8B3A-0DA2EE360ABB}"/>
              </a:ext>
            </a:extLst>
          </p:cNvPr>
          <p:cNvSpPr txBox="1"/>
          <p:nvPr/>
        </p:nvSpPr>
        <p:spPr>
          <a:xfrm rot="430423">
            <a:off x="2754544" y="2294925"/>
            <a:ext cx="428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115</a:t>
            </a:r>
            <a:endParaRPr lang="zh-CN" altLang="en-US" sz="1200" dirty="0">
              <a:solidFill>
                <a:srgbClr val="85CE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88A2289-4615-48CF-BE72-8C6002451F8C}"/>
              </a:ext>
            </a:extLst>
          </p:cNvPr>
          <p:cNvSpPr txBox="1"/>
          <p:nvPr/>
        </p:nvSpPr>
        <p:spPr>
          <a:xfrm rot="3892402">
            <a:off x="2412610" y="2812799"/>
            <a:ext cx="428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115</a:t>
            </a:r>
            <a:endParaRPr lang="zh-CN" altLang="en-US" sz="1200" dirty="0">
              <a:solidFill>
                <a:srgbClr val="85CE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82A6C7E-6CE9-42B9-B53D-E153CDB4A208}"/>
              </a:ext>
            </a:extLst>
          </p:cNvPr>
          <p:cNvSpPr txBox="1"/>
          <p:nvPr/>
        </p:nvSpPr>
        <p:spPr>
          <a:xfrm rot="450622">
            <a:off x="2687149" y="252083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K-&gt;T</a:t>
            </a:r>
            <a:endParaRPr lang="zh-CN" altLang="en-US" sz="1200" dirty="0">
              <a:solidFill>
                <a:srgbClr val="85CE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1D14EE9-594B-4248-9D1A-20168FAFA29B}"/>
              </a:ext>
            </a:extLst>
          </p:cNvPr>
          <p:cNvSpPr txBox="1"/>
          <p:nvPr/>
        </p:nvSpPr>
        <p:spPr>
          <a:xfrm rot="4014807">
            <a:off x="2202197" y="2910832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85CE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K-&gt;T</a:t>
            </a:r>
            <a:endParaRPr lang="zh-CN" altLang="en-US" sz="1200" dirty="0">
              <a:solidFill>
                <a:srgbClr val="85CEF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AF49FEC-24DF-4A9E-8A67-AD0E75DA57DD}"/>
              </a:ext>
            </a:extLst>
          </p:cNvPr>
          <p:cNvSpPr txBox="1"/>
          <p:nvPr/>
        </p:nvSpPr>
        <p:spPr>
          <a:xfrm rot="20918749">
            <a:off x="2607240" y="4794480"/>
            <a:ext cx="428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AE94E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114</a:t>
            </a:r>
            <a:endParaRPr lang="zh-CN" altLang="en-US" sz="1200" dirty="0">
              <a:solidFill>
                <a:srgbClr val="AE9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A0BE953-CD0F-46B3-AA6E-04FFBD1670C8}"/>
              </a:ext>
            </a:extLst>
          </p:cNvPr>
          <p:cNvSpPr txBox="1"/>
          <p:nvPr/>
        </p:nvSpPr>
        <p:spPr>
          <a:xfrm rot="19021791">
            <a:off x="2067781" y="5290014"/>
            <a:ext cx="749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AE94E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114 V-&gt;I</a:t>
            </a:r>
            <a:endParaRPr lang="zh-CN" altLang="en-US" sz="1200" dirty="0">
              <a:solidFill>
                <a:srgbClr val="AE9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3F47194-9202-41DA-98DE-0D943EDC47B1}"/>
              </a:ext>
            </a:extLst>
          </p:cNvPr>
          <p:cNvSpPr txBox="1"/>
          <p:nvPr/>
        </p:nvSpPr>
        <p:spPr>
          <a:xfrm rot="20858253">
            <a:off x="2643685" y="5028919"/>
            <a:ext cx="463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AE94E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V-&gt;I</a:t>
            </a:r>
            <a:endParaRPr lang="zh-CN" altLang="en-US" sz="1200" dirty="0">
              <a:solidFill>
                <a:srgbClr val="AE94E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F7F95EE-3E9F-4973-B8F0-95CDAF6B00F6}"/>
              </a:ext>
            </a:extLst>
          </p:cNvPr>
          <p:cNvSpPr txBox="1"/>
          <p:nvPr/>
        </p:nvSpPr>
        <p:spPr>
          <a:xfrm>
            <a:off x="1635925" y="205406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9B7F3C6-D155-4EEE-B00D-7B03698079D0}"/>
              </a:ext>
            </a:extLst>
          </p:cNvPr>
          <p:cNvSpPr txBox="1"/>
          <p:nvPr/>
        </p:nvSpPr>
        <p:spPr>
          <a:xfrm>
            <a:off x="1635925" y="417777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90B9A579-CEFD-4BDD-BF58-3DC6D01FAD50}"/>
              </a:ext>
            </a:extLst>
          </p:cNvPr>
          <p:cNvSpPr txBox="1"/>
          <p:nvPr/>
        </p:nvSpPr>
        <p:spPr>
          <a:xfrm>
            <a:off x="5662540" y="2104974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23B201F-217F-4421-BCC6-8481921F0747}"/>
              </a:ext>
            </a:extLst>
          </p:cNvPr>
          <p:cNvSpPr txBox="1"/>
          <p:nvPr/>
        </p:nvSpPr>
        <p:spPr>
          <a:xfrm>
            <a:off x="1626307" y="4583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521E38F-CF93-4C81-9B49-E887EDEDC8E5}"/>
              </a:ext>
            </a:extLst>
          </p:cNvPr>
          <p:cNvSpPr txBox="1"/>
          <p:nvPr/>
        </p:nvSpPr>
        <p:spPr>
          <a:xfrm>
            <a:off x="4301442" y="2062657"/>
            <a:ext cx="29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0141CE6-7010-4D9A-A180-4C835CF0CEAF}"/>
              </a:ext>
            </a:extLst>
          </p:cNvPr>
          <p:cNvSpPr txBox="1"/>
          <p:nvPr/>
        </p:nvSpPr>
        <p:spPr>
          <a:xfrm>
            <a:off x="4684208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9B6528D-EA0B-4FC7-9C5C-0D8C96F326A5}"/>
              </a:ext>
            </a:extLst>
          </p:cNvPr>
          <p:cNvSpPr txBox="1"/>
          <p:nvPr/>
        </p:nvSpPr>
        <p:spPr>
          <a:xfrm>
            <a:off x="7228297" y="2135554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89EBEB6-AED9-48CB-852B-212C5C2E1AA1}"/>
              </a:ext>
            </a:extLst>
          </p:cNvPr>
          <p:cNvSpPr txBox="1"/>
          <p:nvPr/>
        </p:nvSpPr>
        <p:spPr>
          <a:xfrm>
            <a:off x="8530842" y="217057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167FAEB-2FE3-4220-B70D-FAA9762F379F}"/>
              </a:ext>
            </a:extLst>
          </p:cNvPr>
          <p:cNvSpPr txBox="1"/>
          <p:nvPr/>
        </p:nvSpPr>
        <p:spPr>
          <a:xfrm>
            <a:off x="5156299" y="3879319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803C474-DB20-49C1-BAC3-7116EEEE4A0B}"/>
              </a:ext>
            </a:extLst>
          </p:cNvPr>
          <p:cNvSpPr txBox="1"/>
          <p:nvPr/>
        </p:nvSpPr>
        <p:spPr>
          <a:xfrm>
            <a:off x="5958637" y="389130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BA2BFE9-9CEA-4BC2-842E-79F2E6E22A31}"/>
              </a:ext>
            </a:extLst>
          </p:cNvPr>
          <p:cNvSpPr txBox="1"/>
          <p:nvPr/>
        </p:nvSpPr>
        <p:spPr>
          <a:xfrm>
            <a:off x="7968335" y="394988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AEE8685-887F-4FBF-A9CA-F7D4158887E7}"/>
              </a:ext>
            </a:extLst>
          </p:cNvPr>
          <p:cNvSpPr txBox="1"/>
          <p:nvPr/>
        </p:nvSpPr>
        <p:spPr>
          <a:xfrm>
            <a:off x="8884487" y="39664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8B6FDF0-3803-4EF1-BDBE-8651D7729D3B}"/>
              </a:ext>
            </a:extLst>
          </p:cNvPr>
          <p:cNvSpPr txBox="1"/>
          <p:nvPr/>
        </p:nvSpPr>
        <p:spPr>
          <a:xfrm>
            <a:off x="5106607" y="5098596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CE14534-EED4-45EF-A9B3-E63B1326DD66}"/>
              </a:ext>
            </a:extLst>
          </p:cNvPr>
          <p:cNvSpPr txBox="1"/>
          <p:nvPr/>
        </p:nvSpPr>
        <p:spPr>
          <a:xfrm>
            <a:off x="7938158" y="521494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C90DF81-C5AB-47D6-A2E6-8D39A75AF465}"/>
              </a:ext>
            </a:extLst>
          </p:cNvPr>
          <p:cNvSpPr txBox="1"/>
          <p:nvPr/>
        </p:nvSpPr>
        <p:spPr>
          <a:xfrm>
            <a:off x="5390659" y="5297422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Skewness = 1.38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DA9747CD-9446-476A-9DD8-E661F5F5F0AF}"/>
              </a:ext>
            </a:extLst>
          </p:cNvPr>
          <p:cNvSpPr txBox="1"/>
          <p:nvPr/>
        </p:nvSpPr>
        <p:spPr>
          <a:xfrm>
            <a:off x="8203855" y="5368837"/>
            <a:ext cx="13083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Skewness = -0.01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BAA7B9B-746F-4A9B-A359-6E35B5E7FBE4}"/>
              </a:ext>
            </a:extLst>
          </p:cNvPr>
          <p:cNvSpPr txBox="1"/>
          <p:nvPr/>
        </p:nvSpPr>
        <p:spPr>
          <a:xfrm>
            <a:off x="5366985" y="4070909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Skewness </a:t>
            </a: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= 1.36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CFAC4615-86C7-4539-9DA3-935FC0CCA6ED}"/>
              </a:ext>
            </a:extLst>
          </p:cNvPr>
          <p:cNvSpPr txBox="1"/>
          <p:nvPr/>
        </p:nvSpPr>
        <p:spPr>
          <a:xfrm>
            <a:off x="6283763" y="4071658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Skewness </a:t>
            </a: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= 1.40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E9AC0F9E-0E75-4F76-B85A-E2B660058D0E}"/>
              </a:ext>
            </a:extLst>
          </p:cNvPr>
          <p:cNvSpPr txBox="1"/>
          <p:nvPr/>
        </p:nvSpPr>
        <p:spPr>
          <a:xfrm>
            <a:off x="8252668" y="4137998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Skewness </a:t>
            </a: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= 0.04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F45847B-506C-4873-9E90-0CD1DCF0C5A2}"/>
              </a:ext>
            </a:extLst>
          </p:cNvPr>
          <p:cNvSpPr txBox="1"/>
          <p:nvPr/>
        </p:nvSpPr>
        <p:spPr>
          <a:xfrm>
            <a:off x="9190896" y="4151474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Skewness </a:t>
            </a: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= -0.06</a:t>
            </a:r>
            <a:endParaRPr lang="zh-CN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4B64AE8A-D7A8-4EC9-BA8B-9D8A690BAF83}"/>
              </a:ext>
            </a:extLst>
          </p:cNvPr>
          <p:cNvSpPr/>
          <p:nvPr/>
        </p:nvSpPr>
        <p:spPr>
          <a:xfrm rot="16200000">
            <a:off x="2469241" y="1897694"/>
            <a:ext cx="365045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74BACC34-C1E2-4EF8-87E5-AD4CFACB1DB0}"/>
              </a:ext>
            </a:extLst>
          </p:cNvPr>
          <p:cNvSpPr/>
          <p:nvPr/>
        </p:nvSpPr>
        <p:spPr>
          <a:xfrm>
            <a:off x="4677628" y="1106392"/>
            <a:ext cx="365045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箭头: 右 97">
            <a:extLst>
              <a:ext uri="{FF2B5EF4-FFF2-40B4-BE49-F238E27FC236}">
                <a16:creationId xmlns:a16="http://schemas.microsoft.com/office/drawing/2014/main" id="{BB792137-790A-4EF7-A7A0-637BD5E13A54}"/>
              </a:ext>
            </a:extLst>
          </p:cNvPr>
          <p:cNvSpPr/>
          <p:nvPr/>
        </p:nvSpPr>
        <p:spPr>
          <a:xfrm rot="5400000">
            <a:off x="6966343" y="2190109"/>
            <a:ext cx="278307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箭头: 右 98">
            <a:extLst>
              <a:ext uri="{FF2B5EF4-FFF2-40B4-BE49-F238E27FC236}">
                <a16:creationId xmlns:a16="http://schemas.microsoft.com/office/drawing/2014/main" id="{6138BAA4-2BB1-4179-8093-3249C66D057C}"/>
              </a:ext>
            </a:extLst>
          </p:cNvPr>
          <p:cNvSpPr/>
          <p:nvPr/>
        </p:nvSpPr>
        <p:spPr>
          <a:xfrm rot="6905417">
            <a:off x="5512064" y="3752450"/>
            <a:ext cx="324028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B41E4DCF-F758-4E08-A6F2-1DE8779BBB35}"/>
              </a:ext>
            </a:extLst>
          </p:cNvPr>
          <p:cNvSpPr/>
          <p:nvPr/>
        </p:nvSpPr>
        <p:spPr>
          <a:xfrm rot="3995497">
            <a:off x="6248028" y="3741857"/>
            <a:ext cx="324028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9D219FEB-4C31-4D50-B2BB-78526C3CA115}"/>
              </a:ext>
            </a:extLst>
          </p:cNvPr>
          <p:cNvSpPr/>
          <p:nvPr/>
        </p:nvSpPr>
        <p:spPr>
          <a:xfrm rot="3995497">
            <a:off x="9117714" y="3690057"/>
            <a:ext cx="324028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箭头: 右 102">
            <a:extLst>
              <a:ext uri="{FF2B5EF4-FFF2-40B4-BE49-F238E27FC236}">
                <a16:creationId xmlns:a16="http://schemas.microsoft.com/office/drawing/2014/main" id="{47202181-E422-4306-8A62-74366FF0A743}"/>
              </a:ext>
            </a:extLst>
          </p:cNvPr>
          <p:cNvSpPr/>
          <p:nvPr/>
        </p:nvSpPr>
        <p:spPr>
          <a:xfrm rot="6905417">
            <a:off x="8402972" y="3684268"/>
            <a:ext cx="324028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8C8913A-A341-44DE-8CCB-05361984A4D3}"/>
              </a:ext>
            </a:extLst>
          </p:cNvPr>
          <p:cNvSpPr txBox="1"/>
          <p:nvPr/>
        </p:nvSpPr>
        <p:spPr>
          <a:xfrm rot="18007814">
            <a:off x="5124491" y="3586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increase </a:t>
            </a:r>
          </a:p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fitness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02DD70B-77E4-454F-9A93-829EA0A386F5}"/>
              </a:ext>
            </a:extLst>
          </p:cNvPr>
          <p:cNvSpPr txBox="1"/>
          <p:nvPr/>
        </p:nvSpPr>
        <p:spPr>
          <a:xfrm rot="3967310">
            <a:off x="6358151" y="363151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decrease </a:t>
            </a:r>
          </a:p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fitness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F7B5F6AD-80FA-43D9-82E1-3508D05CF236}"/>
              </a:ext>
            </a:extLst>
          </p:cNvPr>
          <p:cNvSpPr txBox="1"/>
          <p:nvPr/>
        </p:nvSpPr>
        <p:spPr>
          <a:xfrm rot="3967310">
            <a:off x="9265737" y="36236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decrease </a:t>
            </a:r>
          </a:p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fitness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AA08CAE-AD35-4E8A-9EF2-D47994F0B008}"/>
              </a:ext>
            </a:extLst>
          </p:cNvPr>
          <p:cNvSpPr txBox="1"/>
          <p:nvPr/>
        </p:nvSpPr>
        <p:spPr>
          <a:xfrm rot="18007814">
            <a:off x="7965506" y="35393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increase </a:t>
            </a:r>
          </a:p>
          <a:p>
            <a:pPr algn="ctr"/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fitness</a:t>
            </a:r>
            <a:endParaRPr lang="zh-CN" alt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箭头: 右 109">
            <a:extLst>
              <a:ext uri="{FF2B5EF4-FFF2-40B4-BE49-F238E27FC236}">
                <a16:creationId xmlns:a16="http://schemas.microsoft.com/office/drawing/2014/main" id="{9F727F37-9675-42F2-A82B-92FC22BEB36D}"/>
              </a:ext>
            </a:extLst>
          </p:cNvPr>
          <p:cNvSpPr/>
          <p:nvPr/>
        </p:nvSpPr>
        <p:spPr>
          <a:xfrm rot="5400000">
            <a:off x="5928504" y="5031236"/>
            <a:ext cx="278307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D389BD07-5FED-4E65-8847-A5EF4F99361A}"/>
              </a:ext>
            </a:extLst>
          </p:cNvPr>
          <p:cNvSpPr/>
          <p:nvPr/>
        </p:nvSpPr>
        <p:spPr>
          <a:xfrm rot="5400000">
            <a:off x="8760695" y="5082883"/>
            <a:ext cx="278307" cy="166977"/>
          </a:xfrm>
          <a:prstGeom prst="rightArrow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EEF88B86-1DCA-4193-948E-01DD3188331F}"/>
              </a:ext>
            </a:extLst>
          </p:cNvPr>
          <p:cNvSpPr txBox="1"/>
          <p:nvPr/>
        </p:nvSpPr>
        <p:spPr>
          <a:xfrm>
            <a:off x="6117423" y="4954534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E4B0CAC-8CB7-4AFA-B27B-8CDBDF6FDD0C}"/>
              </a:ext>
            </a:extLst>
          </p:cNvPr>
          <p:cNvSpPr txBox="1"/>
          <p:nvPr/>
        </p:nvSpPr>
        <p:spPr>
          <a:xfrm>
            <a:off x="8944991" y="4980108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B3D956B-39B4-4487-BAB3-6F5A61E56C26}"/>
              </a:ext>
            </a:extLst>
          </p:cNvPr>
          <p:cNvSpPr txBox="1"/>
          <p:nvPr/>
        </p:nvSpPr>
        <p:spPr>
          <a:xfrm>
            <a:off x="200341" y="31531"/>
            <a:ext cx="96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Figure8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391AF5F-5984-4879-BBF1-4E6141D537C9}"/>
              </a:ext>
            </a:extLst>
          </p:cNvPr>
          <p:cNvSpPr txBox="1"/>
          <p:nvPr/>
        </p:nvSpPr>
        <p:spPr>
          <a:xfrm>
            <a:off x="7079634" y="295129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" dirty="0">
                <a:latin typeface="Arial" panose="020B0604020202020204" pitchFamily="34" charset="0"/>
                <a:cs typeface="Arial" panose="020B0604020202020204" pitchFamily="34" charset="0"/>
              </a:rPr>
              <a:t>K115T</a:t>
            </a:r>
          </a:p>
          <a:p>
            <a:r>
              <a:rPr lang="en-US" altLang="zh-CN" sz="600" dirty="0">
                <a:latin typeface="Arial" panose="020B0604020202020204" pitchFamily="34" charset="0"/>
                <a:cs typeface="Arial" panose="020B0604020202020204" pitchFamily="34" charset="0"/>
              </a:rPr>
              <a:t>V114I</a:t>
            </a:r>
          </a:p>
          <a:p>
            <a:endParaRPr lang="zh-CN" alt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EB79F081-0408-41F5-B992-04C3DE67FC86}"/>
              </a:ext>
            </a:extLst>
          </p:cNvPr>
          <p:cNvSpPr/>
          <p:nvPr/>
        </p:nvSpPr>
        <p:spPr>
          <a:xfrm>
            <a:off x="7079634" y="2991947"/>
            <a:ext cx="45719" cy="45719"/>
          </a:xfrm>
          <a:prstGeom prst="ellipse">
            <a:avLst/>
          </a:prstGeom>
          <a:solidFill>
            <a:srgbClr val="85CEFA"/>
          </a:solidFill>
          <a:ln>
            <a:solidFill>
              <a:srgbClr val="85C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5CEFA"/>
              </a:solidFill>
            </a:endParaRPr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1B2BAFE3-F09B-4A13-BAE1-FDDBA0894C9D}"/>
              </a:ext>
            </a:extLst>
          </p:cNvPr>
          <p:cNvSpPr/>
          <p:nvPr/>
        </p:nvSpPr>
        <p:spPr>
          <a:xfrm>
            <a:off x="7079634" y="3097254"/>
            <a:ext cx="45719" cy="45719"/>
          </a:xfrm>
          <a:prstGeom prst="ellipse">
            <a:avLst/>
          </a:prstGeom>
          <a:solidFill>
            <a:srgbClr val="AE94E4"/>
          </a:solidFill>
          <a:ln>
            <a:solidFill>
              <a:srgbClr val="AE9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AE94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77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78773</TotalTime>
  <Words>782</Words>
  <Application>Microsoft Office PowerPoint</Application>
  <PresentationFormat>宽屏</PresentationFormat>
  <Paragraphs>337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 文宏</dc:creator>
  <cp:lastModifiedBy>DELL</cp:lastModifiedBy>
  <cp:revision>387</cp:revision>
  <dcterms:created xsi:type="dcterms:W3CDTF">2019-11-13T12:56:04Z</dcterms:created>
  <dcterms:modified xsi:type="dcterms:W3CDTF">2021-01-16T11:27:13Z</dcterms:modified>
</cp:coreProperties>
</file>